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 id="2147483687" r:id="rId3"/>
  </p:sldMasterIdLst>
  <p:notesMasterIdLst>
    <p:notesMasterId r:id="rId23"/>
  </p:notesMasterIdLst>
  <p:sldIdLst>
    <p:sldId id="256" r:id="rId4"/>
    <p:sldId id="267" r:id="rId5"/>
    <p:sldId id="269" r:id="rId6"/>
    <p:sldId id="257" r:id="rId7"/>
    <p:sldId id="259" r:id="rId8"/>
    <p:sldId id="271" r:id="rId9"/>
    <p:sldId id="260" r:id="rId10"/>
    <p:sldId id="272" r:id="rId11"/>
    <p:sldId id="273" r:id="rId12"/>
    <p:sldId id="278" r:id="rId13"/>
    <p:sldId id="276" r:id="rId14"/>
    <p:sldId id="275" r:id="rId15"/>
    <p:sldId id="277" r:id="rId16"/>
    <p:sldId id="280" r:id="rId17"/>
    <p:sldId id="283" r:id="rId18"/>
    <p:sldId id="264" r:id="rId19"/>
    <p:sldId id="284" r:id="rId20"/>
    <p:sldId id="265" r:id="rId21"/>
    <p:sldId id="26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5D70"/>
    <a:srgbClr val="BFD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D94B35-FC1F-A84B-C6EC-30C03D23B878}" v="841" dt="2025-02-27T09:07:47.089"/>
    <p1510:client id="{02A1EE0B-290F-E53E-0738-66C0DDE638D9}" v="502" dt="2025-02-27T07:47:38.544"/>
    <p1510:client id="{0C87221F-B8F6-6639-C183-AE00E4521A0C}" v="19" dt="2025-02-27T06:49:50.599"/>
    <p1510:client id="{176A37D1-DBDE-495E-1B6C-68470E43405C}" v="16" dt="2025-02-27T06:58:47.968"/>
    <p1510:client id="{6D7F9C27-475B-194A-B45A-652C68714324}" v="1431" dt="2025-02-27T06:54:52.168"/>
    <p1510:client id="{E14FA046-681E-F340-8E5B-3B3CDDDF037A}" v="172" dt="2025-02-27T09:14:25.677"/>
    <p1510:client id="{E3B16157-8AE0-3325-241B-60877AC71C91}" v="50" dt="2025-02-27T09:18:30.5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n Ming Li" userId="9b58a4d3-e994-4065-8c9f-dc9edf3359ce" providerId="ADAL" clId="{36027F68-50D2-40E8-A230-8B4C8B754FB0}"/>
    <pc:docChg chg="undo custSel addSld delSld modSld sldOrd">
      <pc:chgData name="Jun Ming Li" userId="9b58a4d3-e994-4065-8c9f-dc9edf3359ce" providerId="ADAL" clId="{36027F68-50D2-40E8-A230-8B4C8B754FB0}" dt="2025-02-26T05:12:08.051" v="410" actId="20577"/>
      <pc:docMkLst>
        <pc:docMk/>
      </pc:docMkLst>
      <pc:sldChg chg="modSp mod">
        <pc:chgData name="Jun Ming Li" userId="9b58a4d3-e994-4065-8c9f-dc9edf3359ce" providerId="ADAL" clId="{36027F68-50D2-40E8-A230-8B4C8B754FB0}" dt="2025-02-26T05:06:21.034" v="6" actId="20577"/>
        <pc:sldMkLst>
          <pc:docMk/>
          <pc:sldMk cId="1989653563" sldId="265"/>
        </pc:sldMkLst>
        <pc:spChg chg="mod">
          <ac:chgData name="Jun Ming Li" userId="9b58a4d3-e994-4065-8c9f-dc9edf3359ce" providerId="ADAL" clId="{36027F68-50D2-40E8-A230-8B4C8B754FB0}" dt="2025-02-26T05:06:21.034" v="6" actId="20577"/>
          <ac:spMkLst>
            <pc:docMk/>
            <pc:sldMk cId="1989653563" sldId="265"/>
            <ac:spMk id="3" creationId="{FB617FA6-7FF6-4BEB-07FF-5A028C13FFF0}"/>
          </ac:spMkLst>
        </pc:spChg>
      </pc:sldChg>
      <pc:sldChg chg="addSp delSp modSp mod">
        <pc:chgData name="Jun Ming Li" userId="9b58a4d3-e994-4065-8c9f-dc9edf3359ce" providerId="ADAL" clId="{36027F68-50D2-40E8-A230-8B4C8B754FB0}" dt="2025-02-26T05:11:22.136" v="390" actId="1076"/>
        <pc:sldMkLst>
          <pc:docMk/>
          <pc:sldMk cId="0" sldId="275"/>
        </pc:sldMkLst>
        <pc:spChg chg="add del mod">
          <ac:chgData name="Jun Ming Li" userId="9b58a4d3-e994-4065-8c9f-dc9edf3359ce" providerId="ADAL" clId="{36027F68-50D2-40E8-A230-8B4C8B754FB0}" dt="2025-02-26T05:06:08.438" v="3"/>
          <ac:spMkLst>
            <pc:docMk/>
            <pc:sldMk cId="0" sldId="275"/>
            <ac:spMk id="2" creationId="{55B1AD1D-1271-010E-E789-432A1EA3BAB7}"/>
          </ac:spMkLst>
        </pc:spChg>
        <pc:spChg chg="add mod">
          <ac:chgData name="Jun Ming Li" userId="9b58a4d3-e994-4065-8c9f-dc9edf3359ce" providerId="ADAL" clId="{36027F68-50D2-40E8-A230-8B4C8B754FB0}" dt="2025-02-26T05:11:22.136" v="390" actId="1076"/>
          <ac:spMkLst>
            <pc:docMk/>
            <pc:sldMk cId="0" sldId="275"/>
            <ac:spMk id="4" creationId="{1EBD8F02-FEE5-E6E6-E760-CCCE7E660869}"/>
          </ac:spMkLst>
        </pc:spChg>
        <pc:spChg chg="add mod">
          <ac:chgData name="Jun Ming Li" userId="9b58a4d3-e994-4065-8c9f-dc9edf3359ce" providerId="ADAL" clId="{36027F68-50D2-40E8-A230-8B4C8B754FB0}" dt="2025-02-26T05:11:21.023" v="389" actId="20577"/>
          <ac:spMkLst>
            <pc:docMk/>
            <pc:sldMk cId="0" sldId="275"/>
            <ac:spMk id="9" creationId="{D76C7521-2399-22CD-1A5D-54298EE40F5B}"/>
          </ac:spMkLst>
        </pc:spChg>
        <pc:picChg chg="add mod">
          <ac:chgData name="Jun Ming Li" userId="9b58a4d3-e994-4065-8c9f-dc9edf3359ce" providerId="ADAL" clId="{36027F68-50D2-40E8-A230-8B4C8B754FB0}" dt="2025-02-26T05:10:45.787" v="280" actId="1076"/>
          <ac:picMkLst>
            <pc:docMk/>
            <pc:sldMk cId="0" sldId="275"/>
            <ac:picMk id="8" creationId="{D40396CF-D588-DA8E-A23F-3F9AEAD6B45D}"/>
          </ac:picMkLst>
        </pc:picChg>
      </pc:sldChg>
      <pc:sldChg chg="delSp modSp add mod setBg delDesignElem">
        <pc:chgData name="Jun Ming Li" userId="9b58a4d3-e994-4065-8c9f-dc9edf3359ce" providerId="ADAL" clId="{36027F68-50D2-40E8-A230-8B4C8B754FB0}" dt="2025-02-26T05:12:08.051" v="410" actId="20577"/>
        <pc:sldMkLst>
          <pc:docMk/>
          <pc:sldMk cId="1642521859" sldId="279"/>
        </pc:sldMkLst>
        <pc:spChg chg="mod">
          <ac:chgData name="Jun Ming Li" userId="9b58a4d3-e994-4065-8c9f-dc9edf3359ce" providerId="ADAL" clId="{36027F68-50D2-40E8-A230-8B4C8B754FB0}" dt="2025-02-26T05:12:08.051" v="410" actId="20577"/>
          <ac:spMkLst>
            <pc:docMk/>
            <pc:sldMk cId="1642521859" sldId="279"/>
            <ac:spMk id="14" creationId="{8214BA60-B441-F614-B40E-EAB30F6F0B81}"/>
          </ac:spMkLst>
        </pc:spChg>
        <pc:spChg chg="del">
          <ac:chgData name="Jun Ming Li" userId="9b58a4d3-e994-4065-8c9f-dc9edf3359ce" providerId="ADAL" clId="{36027F68-50D2-40E8-A230-8B4C8B754FB0}" dt="2025-02-26T05:11:57.031" v="397"/>
          <ac:spMkLst>
            <pc:docMk/>
            <pc:sldMk cId="1642521859" sldId="279"/>
            <ac:spMk id="25" creationId="{84F54496-353E-8688-A2E5-24E496C3DC43}"/>
          </ac:spMkLst>
        </pc:spChg>
        <pc:spChg chg="del">
          <ac:chgData name="Jun Ming Li" userId="9b58a4d3-e994-4065-8c9f-dc9edf3359ce" providerId="ADAL" clId="{36027F68-50D2-40E8-A230-8B4C8B754FB0}" dt="2025-02-26T05:11:57.031" v="397"/>
          <ac:spMkLst>
            <pc:docMk/>
            <pc:sldMk cId="1642521859" sldId="279"/>
            <ac:spMk id="27" creationId="{521C6B54-5527-9900-C77D-580247BAE951}"/>
          </ac:spMkLst>
        </pc:spChg>
      </pc:sldChg>
      <pc:sldChg chg="delSp add del ord setBg delDesignElem">
        <pc:chgData name="Jun Ming Li" userId="9b58a4d3-e994-4065-8c9f-dc9edf3359ce" providerId="ADAL" clId="{36027F68-50D2-40E8-A230-8B4C8B754FB0}" dt="2025-02-26T05:11:47.706" v="395" actId="47"/>
        <pc:sldMkLst>
          <pc:docMk/>
          <pc:sldMk cId="3359882499" sldId="279"/>
        </pc:sldMkLst>
        <pc:spChg chg="del">
          <ac:chgData name="Jun Ming Li" userId="9b58a4d3-e994-4065-8c9f-dc9edf3359ce" providerId="ADAL" clId="{36027F68-50D2-40E8-A230-8B4C8B754FB0}" dt="2025-02-26T05:11:36.192" v="392"/>
          <ac:spMkLst>
            <pc:docMk/>
            <pc:sldMk cId="3359882499" sldId="279"/>
            <ac:spMk id="25" creationId="{78E2FFAE-16C7-4147-EB24-3A61B63F2211}"/>
          </ac:spMkLst>
        </pc:spChg>
        <pc:spChg chg="del">
          <ac:chgData name="Jun Ming Li" userId="9b58a4d3-e994-4065-8c9f-dc9edf3359ce" providerId="ADAL" clId="{36027F68-50D2-40E8-A230-8B4C8B754FB0}" dt="2025-02-26T05:11:36.192" v="392"/>
          <ac:spMkLst>
            <pc:docMk/>
            <pc:sldMk cId="3359882499" sldId="279"/>
            <ac:spMk id="27" creationId="{D66A1ACC-DC9A-CBD3-B12B-C06527F4E803}"/>
          </ac:spMkLst>
        </pc:spChg>
      </pc:sldChg>
      <pc:sldMasterChg chg="delSldLayout">
        <pc:chgData name="Jun Ming Li" userId="9b58a4d3-e994-4065-8c9f-dc9edf3359ce" providerId="ADAL" clId="{36027F68-50D2-40E8-A230-8B4C8B754FB0}" dt="2025-02-26T05:11:47.706" v="395" actId="47"/>
        <pc:sldMasterMkLst>
          <pc:docMk/>
          <pc:sldMasterMk cId="1350112939" sldId="2147483661"/>
        </pc:sldMasterMkLst>
        <pc:sldLayoutChg chg="del">
          <pc:chgData name="Jun Ming Li" userId="9b58a4d3-e994-4065-8c9f-dc9edf3359ce" providerId="ADAL" clId="{36027F68-50D2-40E8-A230-8B4C8B754FB0}" dt="2025-02-26T05:11:47.706" v="395" actId="47"/>
          <pc:sldLayoutMkLst>
            <pc:docMk/>
            <pc:sldMasterMk cId="1350112939" sldId="2147483661"/>
            <pc:sldLayoutMk cId="1427999471" sldId="2147483712"/>
          </pc:sldLayoutMkLst>
        </pc:sldLayoutChg>
      </pc:sldMasterChg>
    </pc:docChg>
  </pc:docChgLst>
  <pc:docChgLst>
    <pc:chgData name="Jun Ming Li" userId="S::11022435@live.mercer.edu::9b58a4d3-e994-4065-8c9f-dc9edf3359ce" providerId="AD" clId="Web-{E3B16157-8AE0-3325-241B-60877AC71C91}"/>
    <pc:docChg chg="modSld">
      <pc:chgData name="Jun Ming Li" userId="S::11022435@live.mercer.edu::9b58a4d3-e994-4065-8c9f-dc9edf3359ce" providerId="AD" clId="Web-{E3B16157-8AE0-3325-241B-60877AC71C91}" dt="2025-02-27T09:18:30.195" v="54" actId="20577"/>
      <pc:docMkLst>
        <pc:docMk/>
      </pc:docMkLst>
      <pc:sldChg chg="modSp">
        <pc:chgData name="Jun Ming Li" userId="S::11022435@live.mercer.edu::9b58a4d3-e994-4065-8c9f-dc9edf3359ce" providerId="AD" clId="Web-{E3B16157-8AE0-3325-241B-60877AC71C91}" dt="2025-02-27T09:18:30.195" v="54" actId="20577"/>
        <pc:sldMkLst>
          <pc:docMk/>
          <pc:sldMk cId="1989653563" sldId="265"/>
        </pc:sldMkLst>
        <pc:spChg chg="mod">
          <ac:chgData name="Jun Ming Li" userId="S::11022435@live.mercer.edu::9b58a4d3-e994-4065-8c9f-dc9edf3359ce" providerId="AD" clId="Web-{E3B16157-8AE0-3325-241B-60877AC71C91}" dt="2025-02-27T09:18:30.195" v="54" actId="20577"/>
          <ac:spMkLst>
            <pc:docMk/>
            <pc:sldMk cId="1989653563" sldId="265"/>
            <ac:spMk id="3" creationId="{FB617FA6-7FF6-4BEB-07FF-5A028C13FFF0}"/>
          </ac:spMkLst>
        </pc:spChg>
      </pc:sldChg>
    </pc:docChg>
  </pc:docChgLst>
  <pc:docChgLst>
    <pc:chgData name="Mazen Alhaffar" userId="S::11054744@live.mercer.edu::54eaf322-47fa-4afe-ac85-0630f69c0348" providerId="AD" clId="Web-{0C87221F-B8F6-6639-C183-AE00E4521A0C}"/>
    <pc:docChg chg="modSld">
      <pc:chgData name="Mazen Alhaffar" userId="S::11054744@live.mercer.edu::54eaf322-47fa-4afe-ac85-0630f69c0348" providerId="AD" clId="Web-{0C87221F-B8F6-6639-C183-AE00E4521A0C}" dt="2025-02-27T06:49:50.599" v="16" actId="20577"/>
      <pc:docMkLst>
        <pc:docMk/>
      </pc:docMkLst>
      <pc:sldChg chg="modSp">
        <pc:chgData name="Mazen Alhaffar" userId="S::11054744@live.mercer.edu::54eaf322-47fa-4afe-ac85-0630f69c0348" providerId="AD" clId="Web-{0C87221F-B8F6-6639-C183-AE00E4521A0C}" dt="2025-02-27T06:26:56.402" v="13" actId="14100"/>
        <pc:sldMkLst>
          <pc:docMk/>
          <pc:sldMk cId="4027781493" sldId="277"/>
        </pc:sldMkLst>
        <pc:spChg chg="mod">
          <ac:chgData name="Mazen Alhaffar" userId="S::11054744@live.mercer.edu::54eaf322-47fa-4afe-ac85-0630f69c0348" providerId="AD" clId="Web-{0C87221F-B8F6-6639-C183-AE00E4521A0C}" dt="2025-02-27T06:26:56.402" v="13" actId="14100"/>
          <ac:spMkLst>
            <pc:docMk/>
            <pc:sldMk cId="4027781493" sldId="277"/>
            <ac:spMk id="9" creationId="{4AC2EC04-5C4D-26CE-2F8F-C27B6D56F19E}"/>
          </ac:spMkLst>
        </pc:spChg>
        <pc:picChg chg="mod">
          <ac:chgData name="Mazen Alhaffar" userId="S::11054744@live.mercer.edu::54eaf322-47fa-4afe-ac85-0630f69c0348" providerId="AD" clId="Web-{0C87221F-B8F6-6639-C183-AE00E4521A0C}" dt="2025-02-27T06:26:44.292" v="12" actId="1076"/>
          <ac:picMkLst>
            <pc:docMk/>
            <pc:sldMk cId="4027781493" sldId="277"/>
            <ac:picMk id="8" creationId="{1402EACF-7C9A-D2AF-C8F6-6123B76D54BD}"/>
          </ac:picMkLst>
        </pc:picChg>
      </pc:sldChg>
      <pc:sldChg chg="modSp">
        <pc:chgData name="Mazen Alhaffar" userId="S::11054744@live.mercer.edu::54eaf322-47fa-4afe-ac85-0630f69c0348" providerId="AD" clId="Web-{0C87221F-B8F6-6639-C183-AE00E4521A0C}" dt="2025-02-27T06:49:50.599" v="16" actId="20577"/>
        <pc:sldMkLst>
          <pc:docMk/>
          <pc:sldMk cId="1103756478" sldId="280"/>
        </pc:sldMkLst>
        <pc:spChg chg="mod">
          <ac:chgData name="Mazen Alhaffar" userId="S::11054744@live.mercer.edu::54eaf322-47fa-4afe-ac85-0630f69c0348" providerId="AD" clId="Web-{0C87221F-B8F6-6639-C183-AE00E4521A0C}" dt="2025-02-27T06:49:50.599" v="16" actId="20577"/>
          <ac:spMkLst>
            <pc:docMk/>
            <pc:sldMk cId="1103756478" sldId="280"/>
            <ac:spMk id="6" creationId="{44518A0C-6585-461B-CCF0-2D3BE9750638}"/>
          </ac:spMkLst>
        </pc:spChg>
        <pc:picChg chg="mod">
          <ac:chgData name="Mazen Alhaffar" userId="S::11054744@live.mercer.edu::54eaf322-47fa-4afe-ac85-0630f69c0348" providerId="AD" clId="Web-{0C87221F-B8F6-6639-C183-AE00E4521A0C}" dt="2025-02-27T06:27:35.309" v="14"/>
          <ac:picMkLst>
            <pc:docMk/>
            <pc:sldMk cId="1103756478" sldId="280"/>
            <ac:picMk id="5" creationId="{679BD0E5-6903-9D63-17A2-744DC4730DBB}"/>
          </ac:picMkLst>
        </pc:picChg>
      </pc:sldChg>
    </pc:docChg>
  </pc:docChgLst>
  <pc:docChgLst>
    <pc:chgData name="Jun Ming Li" userId="S::11022435@live.mercer.edu::9b58a4d3-e994-4065-8c9f-dc9edf3359ce" providerId="AD" clId="Web-{34C1A49B-2FF4-B25A-FE9E-193BA7AC96CE}"/>
    <pc:docChg chg="modSld">
      <pc:chgData name="Jun Ming Li" userId="S::11022435@live.mercer.edu::9b58a4d3-e994-4065-8c9f-dc9edf3359ce" providerId="AD" clId="Web-{34C1A49B-2FF4-B25A-FE9E-193BA7AC96CE}" dt="2025-02-26T05:05:15.458" v="141" actId="20577"/>
      <pc:docMkLst>
        <pc:docMk/>
      </pc:docMkLst>
      <pc:sldChg chg="modSp">
        <pc:chgData name="Jun Ming Li" userId="S::11022435@live.mercer.edu::9b58a4d3-e994-4065-8c9f-dc9edf3359ce" providerId="AD" clId="Web-{34C1A49B-2FF4-B25A-FE9E-193BA7AC96CE}" dt="2025-02-26T05:05:15.458" v="141" actId="20577"/>
        <pc:sldMkLst>
          <pc:docMk/>
          <pc:sldMk cId="4132062646" sldId="260"/>
        </pc:sldMkLst>
        <pc:graphicFrameChg chg="mod modGraphic">
          <ac:chgData name="Jun Ming Li" userId="S::11022435@live.mercer.edu::9b58a4d3-e994-4065-8c9f-dc9edf3359ce" providerId="AD" clId="Web-{34C1A49B-2FF4-B25A-FE9E-193BA7AC96CE}" dt="2025-02-26T05:05:15.458" v="141" actId="20577"/>
          <ac:graphicFrameMkLst>
            <pc:docMk/>
            <pc:sldMk cId="4132062646" sldId="260"/>
            <ac:graphicFrameMk id="14" creationId="{317829D4-00DD-69B6-6AF8-C9B52B5CC856}"/>
          </ac:graphicFrameMkLst>
        </pc:graphicFrameChg>
      </pc:sldChg>
    </pc:docChg>
  </pc:docChgLst>
  <pc:docChgLst>
    <pc:chgData name="Mazen Alhaffar" userId="54eaf322-47fa-4afe-ac85-0630f69c0348" providerId="ADAL" clId="{6D7F9C27-475B-194A-B45A-652C68714324}"/>
    <pc:docChg chg="undo custSel addSld delSld modSld sldOrd">
      <pc:chgData name="Mazen Alhaffar" userId="54eaf322-47fa-4afe-ac85-0630f69c0348" providerId="ADAL" clId="{6D7F9C27-475B-194A-B45A-652C68714324}" dt="2025-02-27T06:54:52.168" v="1968" actId="179"/>
      <pc:docMkLst>
        <pc:docMk/>
      </pc:docMkLst>
      <pc:sldChg chg="modSp mod">
        <pc:chgData name="Mazen Alhaffar" userId="54eaf322-47fa-4afe-ac85-0630f69c0348" providerId="ADAL" clId="{6D7F9C27-475B-194A-B45A-652C68714324}" dt="2025-02-25T02:40:29.926" v="731" actId="255"/>
        <pc:sldMkLst>
          <pc:docMk/>
          <pc:sldMk cId="3435934806" sldId="256"/>
        </pc:sldMkLst>
        <pc:spChg chg="mod">
          <ac:chgData name="Mazen Alhaffar" userId="54eaf322-47fa-4afe-ac85-0630f69c0348" providerId="ADAL" clId="{6D7F9C27-475B-194A-B45A-652C68714324}" dt="2025-02-25T02:40:29.926" v="731" actId="255"/>
          <ac:spMkLst>
            <pc:docMk/>
            <pc:sldMk cId="3435934806" sldId="256"/>
            <ac:spMk id="3" creationId="{63AA6B26-89D1-DBC2-8586-2FD0C01E4477}"/>
          </ac:spMkLst>
        </pc:spChg>
      </pc:sldChg>
      <pc:sldChg chg="addSp delSp modSp mod">
        <pc:chgData name="Mazen Alhaffar" userId="54eaf322-47fa-4afe-ac85-0630f69c0348" providerId="ADAL" clId="{6D7F9C27-475B-194A-B45A-652C68714324}" dt="2025-02-25T01:39:59.456" v="240" actId="113"/>
        <pc:sldMkLst>
          <pc:docMk/>
          <pc:sldMk cId="3624548475" sldId="257"/>
        </pc:sldMkLst>
        <pc:spChg chg="add mod">
          <ac:chgData name="Mazen Alhaffar" userId="54eaf322-47fa-4afe-ac85-0630f69c0348" providerId="ADAL" clId="{6D7F9C27-475B-194A-B45A-652C68714324}" dt="2025-02-25T01:30:54.910" v="134" actId="115"/>
          <ac:spMkLst>
            <pc:docMk/>
            <pc:sldMk cId="3624548475" sldId="257"/>
            <ac:spMk id="8" creationId="{F94B35FF-32A5-8E17-45F5-AF503ED902FA}"/>
          </ac:spMkLst>
        </pc:spChg>
        <pc:graphicFrameChg chg="add mod modGraphic">
          <ac:chgData name="Mazen Alhaffar" userId="54eaf322-47fa-4afe-ac85-0630f69c0348" providerId="ADAL" clId="{6D7F9C27-475B-194A-B45A-652C68714324}" dt="2025-02-25T01:29:53.744" v="124" actId="113"/>
          <ac:graphicFrameMkLst>
            <pc:docMk/>
            <pc:sldMk cId="3624548475" sldId="257"/>
            <ac:graphicFrameMk id="6" creationId="{F8B7E259-DCEA-591F-F294-FB1F1A73C691}"/>
          </ac:graphicFrameMkLst>
        </pc:graphicFrameChg>
        <pc:graphicFrameChg chg="add mod modGraphic">
          <ac:chgData name="Mazen Alhaffar" userId="54eaf322-47fa-4afe-ac85-0630f69c0348" providerId="ADAL" clId="{6D7F9C27-475B-194A-B45A-652C68714324}" dt="2025-02-25T01:39:59.456" v="240" actId="113"/>
          <ac:graphicFrameMkLst>
            <pc:docMk/>
            <pc:sldMk cId="3624548475" sldId="257"/>
            <ac:graphicFrameMk id="10" creationId="{70401102-50B2-D426-542C-378EAB0710EB}"/>
          </ac:graphicFrameMkLst>
        </pc:graphicFrameChg>
      </pc:sldChg>
      <pc:sldChg chg="addSp delSp modSp del mod setBg">
        <pc:chgData name="Mazen Alhaffar" userId="54eaf322-47fa-4afe-ac85-0630f69c0348" providerId="ADAL" clId="{6D7F9C27-475B-194A-B45A-652C68714324}" dt="2025-02-25T01:53:23.876" v="355" actId="2696"/>
        <pc:sldMkLst>
          <pc:docMk/>
          <pc:sldMk cId="3694587342" sldId="258"/>
        </pc:sldMkLst>
      </pc:sldChg>
      <pc:sldChg chg="addSp delSp modSp mod setBg">
        <pc:chgData name="Mazen Alhaffar" userId="54eaf322-47fa-4afe-ac85-0630f69c0348" providerId="ADAL" clId="{6D7F9C27-475B-194A-B45A-652C68714324}" dt="2025-02-25T02:12:58.121" v="549" actId="208"/>
        <pc:sldMkLst>
          <pc:docMk/>
          <pc:sldMk cId="707195040" sldId="259"/>
        </pc:sldMkLst>
        <pc:spChg chg="mod">
          <ac:chgData name="Mazen Alhaffar" userId="54eaf322-47fa-4afe-ac85-0630f69c0348" providerId="ADAL" clId="{6D7F9C27-475B-194A-B45A-652C68714324}" dt="2025-02-25T01:54:26.830" v="366" actId="1076"/>
          <ac:spMkLst>
            <pc:docMk/>
            <pc:sldMk cId="707195040" sldId="259"/>
            <ac:spMk id="2" creationId="{0E2793AE-00B1-F599-F8F3-3A418FF3C484}"/>
          </ac:spMkLst>
        </pc:spChg>
        <pc:spChg chg="add">
          <ac:chgData name="Mazen Alhaffar" userId="54eaf322-47fa-4afe-ac85-0630f69c0348" providerId="ADAL" clId="{6D7F9C27-475B-194A-B45A-652C68714324}" dt="2025-02-25T01:53:16.925" v="354" actId="26606"/>
          <ac:spMkLst>
            <pc:docMk/>
            <pc:sldMk cId="707195040" sldId="259"/>
            <ac:spMk id="12" creationId="{BACC6370-2D7E-4714-9D71-7542949D7D5D}"/>
          </ac:spMkLst>
        </pc:spChg>
        <pc:spChg chg="add">
          <ac:chgData name="Mazen Alhaffar" userId="54eaf322-47fa-4afe-ac85-0630f69c0348" providerId="ADAL" clId="{6D7F9C27-475B-194A-B45A-652C68714324}" dt="2025-02-25T01:53:16.925" v="354" actId="26606"/>
          <ac:spMkLst>
            <pc:docMk/>
            <pc:sldMk cId="707195040" sldId="259"/>
            <ac:spMk id="14" creationId="{F68B3F68-107C-434F-AA38-110D5EA91B85}"/>
          </ac:spMkLst>
        </pc:spChg>
        <pc:spChg chg="add">
          <ac:chgData name="Mazen Alhaffar" userId="54eaf322-47fa-4afe-ac85-0630f69c0348" providerId="ADAL" clId="{6D7F9C27-475B-194A-B45A-652C68714324}" dt="2025-02-25T01:53:16.925" v="354" actId="26606"/>
          <ac:spMkLst>
            <pc:docMk/>
            <pc:sldMk cId="707195040" sldId="259"/>
            <ac:spMk id="16" creationId="{AAD0DBB9-1A4B-4391-81D4-CB19F9AB918A}"/>
          </ac:spMkLst>
        </pc:spChg>
        <pc:spChg chg="add">
          <ac:chgData name="Mazen Alhaffar" userId="54eaf322-47fa-4afe-ac85-0630f69c0348" providerId="ADAL" clId="{6D7F9C27-475B-194A-B45A-652C68714324}" dt="2025-02-25T01:53:16.925" v="354" actId="26606"/>
          <ac:spMkLst>
            <pc:docMk/>
            <pc:sldMk cId="707195040" sldId="259"/>
            <ac:spMk id="18" creationId="{063BBA22-50EA-4C4D-BE05-F1CE4E63AA56}"/>
          </ac:spMkLst>
        </pc:spChg>
        <pc:graphicFrameChg chg="add del mod modGraphic">
          <ac:chgData name="Mazen Alhaffar" userId="54eaf322-47fa-4afe-ac85-0630f69c0348" providerId="ADAL" clId="{6D7F9C27-475B-194A-B45A-652C68714324}" dt="2025-02-25T02:12:58.121" v="549" actId="208"/>
          <ac:graphicFrameMkLst>
            <pc:docMk/>
            <pc:sldMk cId="707195040" sldId="259"/>
            <ac:graphicFrameMk id="9" creationId="{1A144BE4-6E05-95A9-B50D-0B62A4EF3CFB}"/>
          </ac:graphicFrameMkLst>
        </pc:graphicFrameChg>
      </pc:sldChg>
      <pc:sldChg chg="addSp delSp modSp mod setBg">
        <pc:chgData name="Mazen Alhaffar" userId="54eaf322-47fa-4afe-ac85-0630f69c0348" providerId="ADAL" clId="{6D7F9C27-475B-194A-B45A-652C68714324}" dt="2025-02-25T02:35:11.576" v="647" actId="20577"/>
        <pc:sldMkLst>
          <pc:docMk/>
          <pc:sldMk cId="4132062646" sldId="260"/>
        </pc:sldMkLst>
        <pc:spChg chg="add mod">
          <ac:chgData name="Mazen Alhaffar" userId="54eaf322-47fa-4afe-ac85-0630f69c0348" providerId="ADAL" clId="{6D7F9C27-475B-194A-B45A-652C68714324}" dt="2025-02-25T02:30:07.234" v="603" actId="1076"/>
          <ac:spMkLst>
            <pc:docMk/>
            <pc:sldMk cId="4132062646" sldId="260"/>
            <ac:spMk id="10" creationId="{230ABAA1-3ACE-B0E5-0761-B80960736EF0}"/>
          </ac:spMkLst>
        </pc:spChg>
        <pc:graphicFrameChg chg="add mod modGraphic">
          <ac:chgData name="Mazen Alhaffar" userId="54eaf322-47fa-4afe-ac85-0630f69c0348" providerId="ADAL" clId="{6D7F9C27-475B-194A-B45A-652C68714324}" dt="2025-02-25T02:35:11.576" v="647" actId="20577"/>
          <ac:graphicFrameMkLst>
            <pc:docMk/>
            <pc:sldMk cId="4132062646" sldId="260"/>
            <ac:graphicFrameMk id="14" creationId="{317829D4-00DD-69B6-6AF8-C9B52B5CC856}"/>
          </ac:graphicFrameMkLst>
        </pc:graphicFrameChg>
        <pc:picChg chg="add mod">
          <ac:chgData name="Mazen Alhaffar" userId="54eaf322-47fa-4afe-ac85-0630f69c0348" providerId="ADAL" clId="{6D7F9C27-475B-194A-B45A-652C68714324}" dt="2025-02-25T02:29:23.515" v="583" actId="14100"/>
          <ac:picMkLst>
            <pc:docMk/>
            <pc:sldMk cId="4132062646" sldId="260"/>
            <ac:picMk id="7" creationId="{7C17D5C4-200B-4746-4951-03862F0EDFFF}"/>
          </ac:picMkLst>
        </pc:picChg>
      </pc:sldChg>
      <pc:sldChg chg="addSp delSp modSp del mod">
        <pc:chgData name="Mazen Alhaffar" userId="54eaf322-47fa-4afe-ac85-0630f69c0348" providerId="ADAL" clId="{6D7F9C27-475B-194A-B45A-652C68714324}" dt="2025-02-25T02:52:01.858" v="785" actId="2696"/>
        <pc:sldMkLst>
          <pc:docMk/>
          <pc:sldMk cId="734325875" sldId="261"/>
        </pc:sldMkLst>
      </pc:sldChg>
      <pc:sldChg chg="addSp delSp modSp mod ord setBg setClrOvrMap">
        <pc:chgData name="Mazen Alhaffar" userId="54eaf322-47fa-4afe-ac85-0630f69c0348" providerId="ADAL" clId="{6D7F9C27-475B-194A-B45A-652C68714324}" dt="2025-02-25T23:03:32.161" v="1494" actId="207"/>
        <pc:sldMkLst>
          <pc:docMk/>
          <pc:sldMk cId="2132823588" sldId="262"/>
        </pc:sldMkLst>
        <pc:spChg chg="mod ord">
          <ac:chgData name="Mazen Alhaffar" userId="54eaf322-47fa-4afe-ac85-0630f69c0348" providerId="ADAL" clId="{6D7F9C27-475B-194A-B45A-652C68714324}" dt="2025-02-25T23:03:32.161" v="1494" actId="207"/>
          <ac:spMkLst>
            <pc:docMk/>
            <pc:sldMk cId="2132823588" sldId="262"/>
            <ac:spMk id="2" creationId="{A6B4E636-B13B-7DB2-0F7C-4EB3C5FC75A5}"/>
          </ac:spMkLst>
        </pc:spChg>
        <pc:spChg chg="add">
          <ac:chgData name="Mazen Alhaffar" userId="54eaf322-47fa-4afe-ac85-0630f69c0348" providerId="ADAL" clId="{6D7F9C27-475B-194A-B45A-652C68714324}" dt="2025-02-25T21:41:07.340" v="1059" actId="26606"/>
          <ac:spMkLst>
            <pc:docMk/>
            <pc:sldMk cId="2132823588" sldId="262"/>
            <ac:spMk id="36" creationId="{20D5D19D-0789-4518-B5DC-D47ADF69D25A}"/>
          </ac:spMkLst>
        </pc:spChg>
        <pc:spChg chg="add">
          <ac:chgData name="Mazen Alhaffar" userId="54eaf322-47fa-4afe-ac85-0630f69c0348" providerId="ADAL" clId="{6D7F9C27-475B-194A-B45A-652C68714324}" dt="2025-02-25T21:41:07.340" v="1059" actId="26606"/>
          <ac:spMkLst>
            <pc:docMk/>
            <pc:sldMk cId="2132823588" sldId="262"/>
            <ac:spMk id="43" creationId="{B81933D1-5615-42C7-9C0B-4EB7105CCE2D}"/>
          </ac:spMkLst>
        </pc:spChg>
        <pc:spChg chg="add">
          <ac:chgData name="Mazen Alhaffar" userId="54eaf322-47fa-4afe-ac85-0630f69c0348" providerId="ADAL" clId="{6D7F9C27-475B-194A-B45A-652C68714324}" dt="2025-02-25T21:41:07.340" v="1059" actId="26606"/>
          <ac:spMkLst>
            <pc:docMk/>
            <pc:sldMk cId="2132823588" sldId="262"/>
            <ac:spMk id="45" creationId="{19C9EAEA-39D0-4B0E-A0EB-51E7B26740B1}"/>
          </ac:spMkLst>
        </pc:spChg>
        <pc:grpChg chg="add">
          <ac:chgData name="Mazen Alhaffar" userId="54eaf322-47fa-4afe-ac85-0630f69c0348" providerId="ADAL" clId="{6D7F9C27-475B-194A-B45A-652C68714324}" dt="2025-02-25T21:41:07.340" v="1059" actId="26606"/>
          <ac:grpSpMkLst>
            <pc:docMk/>
            <pc:sldMk cId="2132823588" sldId="262"/>
            <ac:grpSpMk id="41" creationId="{032D8612-31EB-44CF-A1D0-14FD4C705424}"/>
          </ac:grpSpMkLst>
        </pc:grpChg>
        <pc:picChg chg="add mod ord">
          <ac:chgData name="Mazen Alhaffar" userId="54eaf322-47fa-4afe-ac85-0630f69c0348" providerId="ADAL" clId="{6D7F9C27-475B-194A-B45A-652C68714324}" dt="2025-02-25T21:41:07.340" v="1059" actId="26606"/>
          <ac:picMkLst>
            <pc:docMk/>
            <pc:sldMk cId="2132823588" sldId="262"/>
            <ac:picMk id="5" creationId="{9BA387EC-7B7D-1FB1-84E9-CC0C624B24E0}"/>
          </ac:picMkLst>
        </pc:picChg>
      </pc:sldChg>
      <pc:sldChg chg="addSp delSp modSp mod ord setBg">
        <pc:chgData name="Mazen Alhaffar" userId="54eaf322-47fa-4afe-ac85-0630f69c0348" providerId="ADAL" clId="{6D7F9C27-475B-194A-B45A-652C68714324}" dt="2025-02-27T06:19:39.620" v="1745" actId="20578"/>
        <pc:sldMkLst>
          <pc:docMk/>
          <pc:sldMk cId="281600679" sldId="263"/>
        </pc:sldMkLst>
        <pc:spChg chg="add mod">
          <ac:chgData name="Mazen Alhaffar" userId="54eaf322-47fa-4afe-ac85-0630f69c0348" providerId="ADAL" clId="{6D7F9C27-475B-194A-B45A-652C68714324}" dt="2025-02-25T22:58:52.096" v="1459" actId="120"/>
          <ac:spMkLst>
            <pc:docMk/>
            <pc:sldMk cId="281600679" sldId="263"/>
            <ac:spMk id="14" creationId="{5F3AE85A-6BE9-A038-2C66-EC902659CE9F}"/>
          </ac:spMkLst>
        </pc:spChg>
        <pc:spChg chg="add">
          <ac:chgData name="Mazen Alhaffar" userId="54eaf322-47fa-4afe-ac85-0630f69c0348" providerId="ADAL" clId="{6D7F9C27-475B-194A-B45A-652C68714324}" dt="2025-02-25T22:57:08.504" v="1435" actId="26606"/>
          <ac:spMkLst>
            <pc:docMk/>
            <pc:sldMk cId="281600679" sldId="263"/>
            <ac:spMk id="25" creationId="{45D37F4E-DDB4-456B-97E0-9937730A039F}"/>
          </ac:spMkLst>
        </pc:spChg>
        <pc:spChg chg="add">
          <ac:chgData name="Mazen Alhaffar" userId="54eaf322-47fa-4afe-ac85-0630f69c0348" providerId="ADAL" clId="{6D7F9C27-475B-194A-B45A-652C68714324}" dt="2025-02-25T22:57:08.504" v="1435" actId="26606"/>
          <ac:spMkLst>
            <pc:docMk/>
            <pc:sldMk cId="281600679" sldId="263"/>
            <ac:spMk id="27" creationId="{B2DD41CD-8F47-4F56-AD12-4E2FF7696987}"/>
          </ac:spMkLst>
        </pc:spChg>
        <pc:graphicFrameChg chg="add mod modGraphic">
          <ac:chgData name="Mazen Alhaffar" userId="54eaf322-47fa-4afe-ac85-0630f69c0348" providerId="ADAL" clId="{6D7F9C27-475B-194A-B45A-652C68714324}" dt="2025-02-25T23:01:18.480" v="1472" actId="1076"/>
          <ac:graphicFrameMkLst>
            <pc:docMk/>
            <pc:sldMk cId="281600679" sldId="263"/>
            <ac:graphicFrameMk id="12" creationId="{C5CE96F7-9E84-6D19-774E-E48770968DB4}"/>
          </ac:graphicFrameMkLst>
        </pc:graphicFrameChg>
        <pc:picChg chg="add mod ord">
          <ac:chgData name="Mazen Alhaffar" userId="54eaf322-47fa-4afe-ac85-0630f69c0348" providerId="ADAL" clId="{6D7F9C27-475B-194A-B45A-652C68714324}" dt="2025-02-25T22:58:02.072" v="1446" actId="1076"/>
          <ac:picMkLst>
            <pc:docMk/>
            <pc:sldMk cId="281600679" sldId="263"/>
            <ac:picMk id="5" creationId="{D7450976-E0FA-1D33-6AB3-9A5621E7FCE0}"/>
          </ac:picMkLst>
        </pc:picChg>
      </pc:sldChg>
      <pc:sldChg chg="addSp delSp modSp mod">
        <pc:chgData name="Mazen Alhaffar" userId="54eaf322-47fa-4afe-ac85-0630f69c0348" providerId="ADAL" clId="{6D7F9C27-475B-194A-B45A-652C68714324}" dt="2025-02-25T23:28:20.906" v="1534" actId="1076"/>
        <pc:sldMkLst>
          <pc:docMk/>
          <pc:sldMk cId="1832874096" sldId="264"/>
        </pc:sldMkLst>
        <pc:spChg chg="add del">
          <ac:chgData name="Mazen Alhaffar" userId="54eaf322-47fa-4afe-ac85-0630f69c0348" providerId="ADAL" clId="{6D7F9C27-475B-194A-B45A-652C68714324}" dt="2025-02-25T23:28:16.234" v="1532" actId="478"/>
          <ac:spMkLst>
            <pc:docMk/>
            <pc:sldMk cId="1832874096" sldId="264"/>
            <ac:spMk id="3" creationId="{8BB1CF08-54E1-993C-6602-C9186C59C227}"/>
          </ac:spMkLst>
        </pc:spChg>
        <pc:spChg chg="add mod">
          <ac:chgData name="Mazen Alhaffar" userId="54eaf322-47fa-4afe-ac85-0630f69c0348" providerId="ADAL" clId="{6D7F9C27-475B-194A-B45A-652C68714324}" dt="2025-02-25T23:28:20.906" v="1534" actId="1076"/>
          <ac:spMkLst>
            <pc:docMk/>
            <pc:sldMk cId="1832874096" sldId="264"/>
            <ac:spMk id="4" creationId="{19AE5CBF-BF40-56E2-3EF3-584A0D7D3524}"/>
          </ac:spMkLst>
        </pc:spChg>
      </pc:sldChg>
      <pc:sldChg chg="addSp delSp modSp mod ord">
        <pc:chgData name="Mazen Alhaffar" userId="54eaf322-47fa-4afe-ac85-0630f69c0348" providerId="ADAL" clId="{6D7F9C27-475B-194A-B45A-652C68714324}" dt="2025-02-25T23:31:02.569" v="1541" actId="1076"/>
        <pc:sldMkLst>
          <pc:docMk/>
          <pc:sldMk cId="1989653563" sldId="265"/>
        </pc:sldMkLst>
        <pc:spChg chg="add mod">
          <ac:chgData name="Mazen Alhaffar" userId="54eaf322-47fa-4afe-ac85-0630f69c0348" providerId="ADAL" clId="{6D7F9C27-475B-194A-B45A-652C68714324}" dt="2025-02-25T23:31:02.569" v="1541" actId="1076"/>
          <ac:spMkLst>
            <pc:docMk/>
            <pc:sldMk cId="1989653563" sldId="265"/>
            <ac:spMk id="4" creationId="{0B0276A1-9F2F-353F-94E0-AEACFC2885DC}"/>
          </ac:spMkLst>
        </pc:spChg>
      </pc:sldChg>
      <pc:sldChg chg="add del">
        <pc:chgData name="Mazen Alhaffar" userId="54eaf322-47fa-4afe-ac85-0630f69c0348" providerId="ADAL" clId="{6D7F9C27-475B-194A-B45A-652C68714324}" dt="2025-02-25T02:51:00.354" v="769" actId="2696"/>
        <pc:sldMkLst>
          <pc:docMk/>
          <pc:sldMk cId="0" sldId="266"/>
        </pc:sldMkLst>
      </pc:sldChg>
      <pc:sldChg chg="addSp modSp mod">
        <pc:chgData name="Mazen Alhaffar" userId="54eaf322-47fa-4afe-ac85-0630f69c0348" providerId="ADAL" clId="{6D7F9C27-475B-194A-B45A-652C68714324}" dt="2025-02-25T01:36:51.432" v="217" actId="14100"/>
        <pc:sldMkLst>
          <pc:docMk/>
          <pc:sldMk cId="0" sldId="267"/>
        </pc:sldMkLst>
        <pc:spChg chg="add mod">
          <ac:chgData name="Mazen Alhaffar" userId="54eaf322-47fa-4afe-ac85-0630f69c0348" providerId="ADAL" clId="{6D7F9C27-475B-194A-B45A-652C68714324}" dt="2025-02-25T01:33:23.234" v="141" actId="1076"/>
          <ac:spMkLst>
            <pc:docMk/>
            <pc:sldMk cId="0" sldId="267"/>
            <ac:spMk id="2" creationId="{D5BD6BD4-1A66-3FBF-D649-82A805AEDABA}"/>
          </ac:spMkLst>
        </pc:spChg>
        <pc:spChg chg="add mod">
          <ac:chgData name="Mazen Alhaffar" userId="54eaf322-47fa-4afe-ac85-0630f69c0348" providerId="ADAL" clId="{6D7F9C27-475B-194A-B45A-652C68714324}" dt="2025-02-25T01:34:27.498" v="191" actId="122"/>
          <ac:spMkLst>
            <pc:docMk/>
            <pc:sldMk cId="0" sldId="267"/>
            <ac:spMk id="3" creationId="{9CC98391-9626-D804-85EA-3279E8FD6639}"/>
          </ac:spMkLst>
        </pc:spChg>
        <pc:spChg chg="add mod">
          <ac:chgData name="Mazen Alhaffar" userId="54eaf322-47fa-4afe-ac85-0630f69c0348" providerId="ADAL" clId="{6D7F9C27-475B-194A-B45A-652C68714324}" dt="2025-02-25T01:34:32.810" v="193" actId="20577"/>
          <ac:spMkLst>
            <pc:docMk/>
            <pc:sldMk cId="0" sldId="267"/>
            <ac:spMk id="4" creationId="{1AD98357-F2EB-06B4-2334-B25B5EB8F228}"/>
          </ac:spMkLst>
        </pc:spChg>
        <pc:spChg chg="mod">
          <ac:chgData name="Mazen Alhaffar" userId="54eaf322-47fa-4afe-ac85-0630f69c0348" providerId="ADAL" clId="{6D7F9C27-475B-194A-B45A-652C68714324}" dt="2025-02-25T01:36:09.625" v="210" actId="1076"/>
          <ac:spMkLst>
            <pc:docMk/>
            <pc:sldMk cId="0" sldId="267"/>
            <ac:spMk id="10" creationId="{9B8EF7DA-2FC5-5DAB-72CF-C58779FA1635}"/>
          </ac:spMkLst>
        </pc:spChg>
        <pc:spChg chg="mod">
          <ac:chgData name="Mazen Alhaffar" userId="54eaf322-47fa-4afe-ac85-0630f69c0348" providerId="ADAL" clId="{6D7F9C27-475B-194A-B45A-652C68714324}" dt="2025-02-25T01:32:37.641" v="137" actId="1076"/>
          <ac:spMkLst>
            <pc:docMk/>
            <pc:sldMk cId="0" sldId="267"/>
            <ac:spMk id="11" creationId="{E40FBB77-4244-5BC2-671F-678C853D9BCE}"/>
          </ac:spMkLst>
        </pc:spChg>
        <pc:spChg chg="mod">
          <ac:chgData name="Mazen Alhaffar" userId="54eaf322-47fa-4afe-ac85-0630f69c0348" providerId="ADAL" clId="{6D7F9C27-475B-194A-B45A-652C68714324}" dt="2025-02-25T01:35:47.906" v="206" actId="404"/>
          <ac:spMkLst>
            <pc:docMk/>
            <pc:sldMk cId="0" sldId="267"/>
            <ac:spMk id="12" creationId="{4A3CCBAB-315F-1F67-53FF-C4504D598FA3}"/>
          </ac:spMkLst>
        </pc:spChg>
        <pc:spChg chg="mod">
          <ac:chgData name="Mazen Alhaffar" userId="54eaf322-47fa-4afe-ac85-0630f69c0348" providerId="ADAL" clId="{6D7F9C27-475B-194A-B45A-652C68714324}" dt="2025-02-25T01:34:37.727" v="197" actId="20577"/>
          <ac:spMkLst>
            <pc:docMk/>
            <pc:sldMk cId="0" sldId="267"/>
            <ac:spMk id="13" creationId="{C4F54A8F-58E6-9717-C717-ADB60A8B0CA7}"/>
          </ac:spMkLst>
        </pc:spChg>
        <pc:spChg chg="mod">
          <ac:chgData name="Mazen Alhaffar" userId="54eaf322-47fa-4afe-ac85-0630f69c0348" providerId="ADAL" clId="{6D7F9C27-475B-194A-B45A-652C68714324}" dt="2025-02-25T01:36:51.432" v="217" actId="14100"/>
          <ac:spMkLst>
            <pc:docMk/>
            <pc:sldMk cId="0" sldId="267"/>
            <ac:spMk id="14" creationId="{67C47A8D-39E5-CF5C-9382-C4A9F707DBDC}"/>
          </ac:spMkLst>
        </pc:spChg>
        <pc:spChg chg="mod">
          <ac:chgData name="Mazen Alhaffar" userId="54eaf322-47fa-4afe-ac85-0630f69c0348" providerId="ADAL" clId="{6D7F9C27-475B-194A-B45A-652C68714324}" dt="2025-02-25T01:36:09.625" v="210" actId="1076"/>
          <ac:spMkLst>
            <pc:docMk/>
            <pc:sldMk cId="0" sldId="267"/>
            <ac:spMk id="15" creationId="{B90D5FE4-E925-41F2-1021-08AEB88720E8}"/>
          </ac:spMkLst>
        </pc:spChg>
        <pc:spChg chg="mod">
          <ac:chgData name="Mazen Alhaffar" userId="54eaf322-47fa-4afe-ac85-0630f69c0348" providerId="ADAL" clId="{6D7F9C27-475B-194A-B45A-652C68714324}" dt="2025-02-25T01:36:09.625" v="210" actId="1076"/>
          <ac:spMkLst>
            <pc:docMk/>
            <pc:sldMk cId="0" sldId="267"/>
            <ac:spMk id="913" creationId="{00000000-0000-0000-0000-000000000000}"/>
          </ac:spMkLst>
        </pc:spChg>
        <pc:spChg chg="mod">
          <ac:chgData name="Mazen Alhaffar" userId="54eaf322-47fa-4afe-ac85-0630f69c0348" providerId="ADAL" clId="{6D7F9C27-475B-194A-B45A-652C68714324}" dt="2025-02-25T01:36:09.625" v="210" actId="1076"/>
          <ac:spMkLst>
            <pc:docMk/>
            <pc:sldMk cId="0" sldId="267"/>
            <ac:spMk id="914" creationId="{00000000-0000-0000-0000-000000000000}"/>
          </ac:spMkLst>
        </pc:spChg>
        <pc:spChg chg="mod">
          <ac:chgData name="Mazen Alhaffar" userId="54eaf322-47fa-4afe-ac85-0630f69c0348" providerId="ADAL" clId="{6D7F9C27-475B-194A-B45A-652C68714324}" dt="2025-02-25T01:32:37.641" v="137" actId="1076"/>
          <ac:spMkLst>
            <pc:docMk/>
            <pc:sldMk cId="0" sldId="267"/>
            <ac:spMk id="915" creationId="{00000000-0000-0000-0000-000000000000}"/>
          </ac:spMkLst>
        </pc:spChg>
        <pc:spChg chg="mod">
          <ac:chgData name="Mazen Alhaffar" userId="54eaf322-47fa-4afe-ac85-0630f69c0348" providerId="ADAL" clId="{6D7F9C27-475B-194A-B45A-652C68714324}" dt="2025-02-25T01:32:46.835" v="138" actId="1076"/>
          <ac:spMkLst>
            <pc:docMk/>
            <pc:sldMk cId="0" sldId="267"/>
            <ac:spMk id="916" creationId="{00000000-0000-0000-0000-000000000000}"/>
          </ac:spMkLst>
        </pc:spChg>
        <pc:spChg chg="mod">
          <ac:chgData name="Mazen Alhaffar" userId="54eaf322-47fa-4afe-ac85-0630f69c0348" providerId="ADAL" clId="{6D7F9C27-475B-194A-B45A-652C68714324}" dt="2025-02-25T01:32:56.067" v="139" actId="1076"/>
          <ac:spMkLst>
            <pc:docMk/>
            <pc:sldMk cId="0" sldId="267"/>
            <ac:spMk id="917" creationId="{00000000-0000-0000-0000-000000000000}"/>
          </ac:spMkLst>
        </pc:spChg>
        <pc:spChg chg="mod">
          <ac:chgData name="Mazen Alhaffar" userId="54eaf322-47fa-4afe-ac85-0630f69c0348" providerId="ADAL" clId="{6D7F9C27-475B-194A-B45A-652C68714324}" dt="2025-02-25T01:33:58.150" v="186" actId="20577"/>
          <ac:spMkLst>
            <pc:docMk/>
            <pc:sldMk cId="0" sldId="267"/>
            <ac:spMk id="918" creationId="{00000000-0000-0000-0000-000000000000}"/>
          </ac:spMkLst>
        </pc:spChg>
        <pc:spChg chg="mod">
          <ac:chgData name="Mazen Alhaffar" userId="54eaf322-47fa-4afe-ac85-0630f69c0348" providerId="ADAL" clId="{6D7F9C27-475B-194A-B45A-652C68714324}" dt="2025-02-25T01:34:35.054" v="195" actId="20577"/>
          <ac:spMkLst>
            <pc:docMk/>
            <pc:sldMk cId="0" sldId="267"/>
            <ac:spMk id="920" creationId="{00000000-0000-0000-0000-000000000000}"/>
          </ac:spMkLst>
        </pc:spChg>
        <pc:spChg chg="mod">
          <ac:chgData name="Mazen Alhaffar" userId="54eaf322-47fa-4afe-ac85-0630f69c0348" providerId="ADAL" clId="{6D7F9C27-475B-194A-B45A-652C68714324}" dt="2025-02-25T01:36:36.706" v="214" actId="14100"/>
          <ac:spMkLst>
            <pc:docMk/>
            <pc:sldMk cId="0" sldId="267"/>
            <ac:spMk id="921" creationId="{00000000-0000-0000-0000-000000000000}"/>
          </ac:spMkLst>
        </pc:spChg>
        <pc:spChg chg="mod">
          <ac:chgData name="Mazen Alhaffar" userId="54eaf322-47fa-4afe-ac85-0630f69c0348" providerId="ADAL" clId="{6D7F9C27-475B-194A-B45A-652C68714324}" dt="2025-02-25T01:36:09.625" v="210" actId="1076"/>
          <ac:spMkLst>
            <pc:docMk/>
            <pc:sldMk cId="0" sldId="267"/>
            <ac:spMk id="923" creationId="{00000000-0000-0000-0000-000000000000}"/>
          </ac:spMkLst>
        </pc:spChg>
        <pc:spChg chg="mod">
          <ac:chgData name="Mazen Alhaffar" userId="54eaf322-47fa-4afe-ac85-0630f69c0348" providerId="ADAL" clId="{6D7F9C27-475B-194A-B45A-652C68714324}" dt="2025-02-25T01:32:46.835" v="138" actId="1076"/>
          <ac:spMkLst>
            <pc:docMk/>
            <pc:sldMk cId="0" sldId="267"/>
            <ac:spMk id="924" creationId="{00000000-0000-0000-0000-000000000000}"/>
          </ac:spMkLst>
        </pc:spChg>
        <pc:spChg chg="mod">
          <ac:chgData name="Mazen Alhaffar" userId="54eaf322-47fa-4afe-ac85-0630f69c0348" providerId="ADAL" clId="{6D7F9C27-475B-194A-B45A-652C68714324}" dt="2025-02-25T01:32:46.835" v="138" actId="1076"/>
          <ac:spMkLst>
            <pc:docMk/>
            <pc:sldMk cId="0" sldId="267"/>
            <ac:spMk id="926" creationId="{00000000-0000-0000-0000-000000000000}"/>
          </ac:spMkLst>
        </pc:spChg>
        <pc:spChg chg="mod">
          <ac:chgData name="Mazen Alhaffar" userId="54eaf322-47fa-4afe-ac85-0630f69c0348" providerId="ADAL" clId="{6D7F9C27-475B-194A-B45A-652C68714324}" dt="2025-02-25T01:36:31.204" v="212" actId="14100"/>
          <ac:spMkLst>
            <pc:docMk/>
            <pc:sldMk cId="0" sldId="267"/>
            <ac:spMk id="927" creationId="{00000000-0000-0000-0000-000000000000}"/>
          </ac:spMkLst>
        </pc:spChg>
        <pc:spChg chg="mod">
          <ac:chgData name="Mazen Alhaffar" userId="54eaf322-47fa-4afe-ac85-0630f69c0348" providerId="ADAL" clId="{6D7F9C27-475B-194A-B45A-652C68714324}" dt="2025-02-25T01:36:09.625" v="210" actId="1076"/>
          <ac:spMkLst>
            <pc:docMk/>
            <pc:sldMk cId="0" sldId="267"/>
            <ac:spMk id="929" creationId="{00000000-0000-0000-0000-000000000000}"/>
          </ac:spMkLst>
        </pc:spChg>
      </pc:sldChg>
      <pc:sldChg chg="modSp mod">
        <pc:chgData name="Mazen Alhaffar" userId="54eaf322-47fa-4afe-ac85-0630f69c0348" providerId="ADAL" clId="{6D7F9C27-475B-194A-B45A-652C68714324}" dt="2025-02-25T01:34:51.482" v="198" actId="20577"/>
        <pc:sldMkLst>
          <pc:docMk/>
          <pc:sldMk cId="0" sldId="269"/>
        </pc:sldMkLst>
        <pc:spChg chg="mod">
          <ac:chgData name="Mazen Alhaffar" userId="54eaf322-47fa-4afe-ac85-0630f69c0348" providerId="ADAL" clId="{6D7F9C27-475B-194A-B45A-652C68714324}" dt="2025-02-25T01:13:03.541" v="74" actId="122"/>
          <ac:spMkLst>
            <pc:docMk/>
            <pc:sldMk cId="0" sldId="269"/>
            <ac:spMk id="1008" creationId="{00000000-0000-0000-0000-000000000000}"/>
          </ac:spMkLst>
        </pc:spChg>
        <pc:spChg chg="mod">
          <ac:chgData name="Mazen Alhaffar" userId="54eaf322-47fa-4afe-ac85-0630f69c0348" providerId="ADAL" clId="{6D7F9C27-475B-194A-B45A-652C68714324}" dt="2025-02-25T01:34:51.482" v="198" actId="20577"/>
          <ac:spMkLst>
            <pc:docMk/>
            <pc:sldMk cId="0" sldId="269"/>
            <ac:spMk id="1009" creationId="{00000000-0000-0000-0000-000000000000}"/>
          </ac:spMkLst>
        </pc:spChg>
      </pc:sldChg>
      <pc:sldChg chg="delSp add del setBg delDesignElem">
        <pc:chgData name="Mazen Alhaffar" userId="54eaf322-47fa-4afe-ac85-0630f69c0348" providerId="ADAL" clId="{6D7F9C27-475B-194A-B45A-652C68714324}" dt="2025-02-25T01:56:44.094" v="381" actId="2696"/>
        <pc:sldMkLst>
          <pc:docMk/>
          <pc:sldMk cId="2920371639" sldId="270"/>
        </pc:sldMkLst>
      </pc:sldChg>
      <pc:sldChg chg="addSp delSp modSp add mod">
        <pc:chgData name="Mazen Alhaffar" userId="54eaf322-47fa-4afe-ac85-0630f69c0348" providerId="ADAL" clId="{6D7F9C27-475B-194A-B45A-652C68714324}" dt="2025-02-25T02:39:14.060" v="723" actId="20577"/>
        <pc:sldMkLst>
          <pc:docMk/>
          <pc:sldMk cId="1082765486" sldId="271"/>
        </pc:sldMkLst>
        <pc:spChg chg="add mod">
          <ac:chgData name="Mazen Alhaffar" userId="54eaf322-47fa-4afe-ac85-0630f69c0348" providerId="ADAL" clId="{6D7F9C27-475B-194A-B45A-652C68714324}" dt="2025-02-25T02:39:14.060" v="723" actId="20577"/>
          <ac:spMkLst>
            <pc:docMk/>
            <pc:sldMk cId="1082765486" sldId="271"/>
            <ac:spMk id="4" creationId="{5466EE20-3615-52D2-8B8C-52048961297C}"/>
          </ac:spMkLst>
        </pc:spChg>
      </pc:sldChg>
      <pc:sldChg chg="addSp delSp modSp add mod">
        <pc:chgData name="Mazen Alhaffar" userId="54eaf322-47fa-4afe-ac85-0630f69c0348" providerId="ADAL" clId="{6D7F9C27-475B-194A-B45A-652C68714324}" dt="2025-02-25T03:03:41.258" v="864" actId="1076"/>
        <pc:sldMkLst>
          <pc:docMk/>
          <pc:sldMk cId="0" sldId="272"/>
        </pc:sldMkLst>
        <pc:spChg chg="add mod">
          <ac:chgData name="Mazen Alhaffar" userId="54eaf322-47fa-4afe-ac85-0630f69c0348" providerId="ADAL" clId="{6D7F9C27-475B-194A-B45A-652C68714324}" dt="2025-02-25T02:56:49.506" v="807" actId="1076"/>
          <ac:spMkLst>
            <pc:docMk/>
            <pc:sldMk cId="0" sldId="272"/>
            <ac:spMk id="3" creationId="{88188800-9942-91DD-03C8-5879C75E993C}"/>
          </ac:spMkLst>
        </pc:spChg>
        <pc:spChg chg="add mod">
          <ac:chgData name="Mazen Alhaffar" userId="54eaf322-47fa-4afe-ac85-0630f69c0348" providerId="ADAL" clId="{6D7F9C27-475B-194A-B45A-652C68714324}" dt="2025-02-25T03:02:19.220" v="858" actId="20577"/>
          <ac:spMkLst>
            <pc:docMk/>
            <pc:sldMk cId="0" sldId="272"/>
            <ac:spMk id="4" creationId="{5E155363-A406-E447-4A46-D52F5661FA2A}"/>
          </ac:spMkLst>
        </pc:spChg>
        <pc:spChg chg="add mod">
          <ac:chgData name="Mazen Alhaffar" userId="54eaf322-47fa-4afe-ac85-0630f69c0348" providerId="ADAL" clId="{6D7F9C27-475B-194A-B45A-652C68714324}" dt="2025-02-25T03:00:24.350" v="820" actId="1076"/>
          <ac:spMkLst>
            <pc:docMk/>
            <pc:sldMk cId="0" sldId="272"/>
            <ac:spMk id="7" creationId="{F3BC8631-9BB3-374F-F8A5-9E337FFF7AAF}"/>
          </ac:spMkLst>
        </pc:spChg>
        <pc:spChg chg="add mod">
          <ac:chgData name="Mazen Alhaffar" userId="54eaf322-47fa-4afe-ac85-0630f69c0348" providerId="ADAL" clId="{6D7F9C27-475B-194A-B45A-652C68714324}" dt="2025-02-25T03:03:26.983" v="862" actId="1076"/>
          <ac:spMkLst>
            <pc:docMk/>
            <pc:sldMk cId="0" sldId="272"/>
            <ac:spMk id="8" creationId="{FC042ECE-E022-0A9B-FEAB-C675A33A23FF}"/>
          </ac:spMkLst>
        </pc:spChg>
        <pc:spChg chg="mod">
          <ac:chgData name="Mazen Alhaffar" userId="54eaf322-47fa-4afe-ac85-0630f69c0348" providerId="ADAL" clId="{6D7F9C27-475B-194A-B45A-652C68714324}" dt="2025-02-25T02:51:51.301" v="783" actId="403"/>
          <ac:spMkLst>
            <pc:docMk/>
            <pc:sldMk cId="0" sldId="272"/>
            <ac:spMk id="1457" creationId="{00000000-0000-0000-0000-000000000000}"/>
          </ac:spMkLst>
        </pc:spChg>
        <pc:picChg chg="add mod">
          <ac:chgData name="Mazen Alhaffar" userId="54eaf322-47fa-4afe-ac85-0630f69c0348" providerId="ADAL" clId="{6D7F9C27-475B-194A-B45A-652C68714324}" dt="2025-02-25T02:56:43.153" v="806" actId="14100"/>
          <ac:picMkLst>
            <pc:docMk/>
            <pc:sldMk cId="0" sldId="272"/>
            <ac:picMk id="2" creationId="{91009152-8CEB-A6BA-B7F9-1F655C84DC21}"/>
          </ac:picMkLst>
        </pc:picChg>
        <pc:picChg chg="add mod">
          <ac:chgData name="Mazen Alhaffar" userId="54eaf322-47fa-4afe-ac85-0630f69c0348" providerId="ADAL" clId="{6D7F9C27-475B-194A-B45A-652C68714324}" dt="2025-02-25T03:03:41.258" v="864" actId="1076"/>
          <ac:picMkLst>
            <pc:docMk/>
            <pc:sldMk cId="0" sldId="272"/>
            <ac:picMk id="6" creationId="{B548F7D2-363F-FEAC-AD75-813910516636}"/>
          </ac:picMkLst>
        </pc:picChg>
      </pc:sldChg>
      <pc:sldChg chg="addSp delSp modSp add mod">
        <pc:chgData name="Mazen Alhaffar" userId="54eaf322-47fa-4afe-ac85-0630f69c0348" providerId="ADAL" clId="{6D7F9C27-475B-194A-B45A-652C68714324}" dt="2025-02-27T04:57:21.828" v="1605" actId="20577"/>
        <pc:sldMkLst>
          <pc:docMk/>
          <pc:sldMk cId="56048553" sldId="273"/>
        </pc:sldMkLst>
        <pc:spChg chg="mod">
          <ac:chgData name="Mazen Alhaffar" userId="54eaf322-47fa-4afe-ac85-0630f69c0348" providerId="ADAL" clId="{6D7F9C27-475B-194A-B45A-652C68714324}" dt="2025-02-25T03:22:07.604" v="873" actId="1076"/>
          <ac:spMkLst>
            <pc:docMk/>
            <pc:sldMk cId="56048553" sldId="273"/>
            <ac:spMk id="3" creationId="{65618D66-3C84-3428-7930-39021DC03133}"/>
          </ac:spMkLst>
        </pc:spChg>
        <pc:spChg chg="mod">
          <ac:chgData name="Mazen Alhaffar" userId="54eaf322-47fa-4afe-ac85-0630f69c0348" providerId="ADAL" clId="{6D7F9C27-475B-194A-B45A-652C68714324}" dt="2025-02-25T03:25:13.933" v="978" actId="255"/>
          <ac:spMkLst>
            <pc:docMk/>
            <pc:sldMk cId="56048553" sldId="273"/>
            <ac:spMk id="4" creationId="{921D4FA8-D379-5CDC-3CFB-9B3B10D95E15}"/>
          </ac:spMkLst>
        </pc:spChg>
        <pc:spChg chg="mod">
          <ac:chgData name="Mazen Alhaffar" userId="54eaf322-47fa-4afe-ac85-0630f69c0348" providerId="ADAL" clId="{6D7F9C27-475B-194A-B45A-652C68714324}" dt="2025-02-25T21:31:24.903" v="994" actId="1076"/>
          <ac:spMkLst>
            <pc:docMk/>
            <pc:sldMk cId="56048553" sldId="273"/>
            <ac:spMk id="7" creationId="{BCB49CE0-B68F-2502-148A-C6AFB2B93897}"/>
          </ac:spMkLst>
        </pc:spChg>
        <pc:spChg chg="mod">
          <ac:chgData name="Mazen Alhaffar" userId="54eaf322-47fa-4afe-ac85-0630f69c0348" providerId="ADAL" clId="{6D7F9C27-475B-194A-B45A-652C68714324}" dt="2025-02-27T04:57:21.828" v="1605" actId="20577"/>
          <ac:spMkLst>
            <pc:docMk/>
            <pc:sldMk cId="56048553" sldId="273"/>
            <ac:spMk id="8" creationId="{B1C31EBA-0135-0690-D20B-5E4E764850A3}"/>
          </ac:spMkLst>
        </pc:spChg>
        <pc:picChg chg="add mod">
          <ac:chgData name="Mazen Alhaffar" userId="54eaf322-47fa-4afe-ac85-0630f69c0348" providerId="ADAL" clId="{6D7F9C27-475B-194A-B45A-652C68714324}" dt="2025-02-25T21:30:24.146" v="988" actId="14100"/>
          <ac:picMkLst>
            <pc:docMk/>
            <pc:sldMk cId="56048553" sldId="273"/>
            <ac:picMk id="5" creationId="{C870A5B9-10F9-861D-21D6-81E22AB5B7DE}"/>
          </ac:picMkLst>
        </pc:picChg>
        <pc:picChg chg="add mod">
          <ac:chgData name="Mazen Alhaffar" userId="54eaf322-47fa-4afe-ac85-0630f69c0348" providerId="ADAL" clId="{6D7F9C27-475B-194A-B45A-652C68714324}" dt="2025-02-25T03:25:13.498" v="977" actId="1076"/>
          <ac:picMkLst>
            <pc:docMk/>
            <pc:sldMk cId="56048553" sldId="273"/>
            <ac:picMk id="9" creationId="{77791573-C05A-24E3-3C8B-C42DFD63EC09}"/>
          </ac:picMkLst>
        </pc:picChg>
      </pc:sldChg>
      <pc:sldChg chg="add del">
        <pc:chgData name="Mazen Alhaffar" userId="54eaf322-47fa-4afe-ac85-0630f69c0348" providerId="ADAL" clId="{6D7F9C27-475B-194A-B45A-652C68714324}" dt="2025-02-25T22:31:01.554" v="1063" actId="2696"/>
        <pc:sldMkLst>
          <pc:docMk/>
          <pc:sldMk cId="0" sldId="274"/>
        </pc:sldMkLst>
      </pc:sldChg>
      <pc:sldChg chg="addSp delSp modSp add mod ord">
        <pc:chgData name="Mazen Alhaffar" userId="54eaf322-47fa-4afe-ac85-0630f69c0348" providerId="ADAL" clId="{6D7F9C27-475B-194A-B45A-652C68714324}" dt="2025-02-27T06:15:00.228" v="1743" actId="12"/>
        <pc:sldMkLst>
          <pc:docMk/>
          <pc:sldMk cId="0" sldId="275"/>
        </pc:sldMkLst>
        <pc:spChg chg="add mod">
          <ac:chgData name="Mazen Alhaffar" userId="54eaf322-47fa-4afe-ac85-0630f69c0348" providerId="ADAL" clId="{6D7F9C27-475B-194A-B45A-652C68714324}" dt="2025-02-25T22:36:32.505" v="1137" actId="404"/>
          <ac:spMkLst>
            <pc:docMk/>
            <pc:sldMk cId="0" sldId="275"/>
            <ac:spMk id="3" creationId="{6D3B0023-7E2A-AD70-3612-37F9590651A6}"/>
          </ac:spMkLst>
        </pc:spChg>
        <pc:spChg chg="mod">
          <ac:chgData name="Mazen Alhaffar" userId="54eaf322-47fa-4afe-ac85-0630f69c0348" providerId="ADAL" clId="{6D7F9C27-475B-194A-B45A-652C68714324}" dt="2025-02-27T06:15:00.228" v="1743" actId="12"/>
          <ac:spMkLst>
            <pc:docMk/>
            <pc:sldMk cId="0" sldId="275"/>
            <ac:spMk id="4" creationId="{1EBD8F02-FEE5-E6E6-E760-CCCE7E660869}"/>
          </ac:spMkLst>
        </pc:spChg>
        <pc:grpChg chg="mod">
          <ac:chgData name="Mazen Alhaffar" userId="54eaf322-47fa-4afe-ac85-0630f69c0348" providerId="ADAL" clId="{6D7F9C27-475B-194A-B45A-652C68714324}" dt="2025-02-25T22:36:24.321" v="1134" actId="1076"/>
          <ac:grpSpMkLst>
            <pc:docMk/>
            <pc:sldMk cId="0" sldId="275"/>
            <ac:grpSpMk id="1126" creationId="{00000000-0000-0000-0000-000000000000}"/>
          </ac:grpSpMkLst>
        </pc:grpChg>
        <pc:graphicFrameChg chg="mod modGraphic">
          <ac:chgData name="Mazen Alhaffar" userId="54eaf322-47fa-4afe-ac85-0630f69c0348" providerId="ADAL" clId="{6D7F9C27-475B-194A-B45A-652C68714324}" dt="2025-02-27T06:14:15.873" v="1732" actId="403"/>
          <ac:graphicFrameMkLst>
            <pc:docMk/>
            <pc:sldMk cId="0" sldId="275"/>
            <ac:graphicFrameMk id="2" creationId="{D3894C83-AFCB-0C12-8DC6-0FE58A62B5CB}"/>
          </ac:graphicFrameMkLst>
        </pc:graphicFrameChg>
        <pc:picChg chg="mod">
          <ac:chgData name="Mazen Alhaffar" userId="54eaf322-47fa-4afe-ac85-0630f69c0348" providerId="ADAL" clId="{6D7F9C27-475B-194A-B45A-652C68714324}" dt="2025-02-27T06:14:39.622" v="1739" actId="1076"/>
          <ac:picMkLst>
            <pc:docMk/>
            <pc:sldMk cId="0" sldId="275"/>
            <ac:picMk id="8" creationId="{D40396CF-D588-DA8E-A23F-3F9AEAD6B45D}"/>
          </ac:picMkLst>
        </pc:picChg>
      </pc:sldChg>
      <pc:sldChg chg="modSp add mod">
        <pc:chgData name="Mazen Alhaffar" userId="54eaf322-47fa-4afe-ac85-0630f69c0348" providerId="ADAL" clId="{6D7F9C27-475B-194A-B45A-652C68714324}" dt="2025-02-27T06:54:52.168" v="1968" actId="179"/>
        <pc:sldMkLst>
          <pc:docMk/>
          <pc:sldMk cId="2299923395" sldId="276"/>
        </pc:sldMkLst>
        <pc:spChg chg="mod">
          <ac:chgData name="Mazen Alhaffar" userId="54eaf322-47fa-4afe-ac85-0630f69c0348" providerId="ADAL" clId="{6D7F9C27-475B-194A-B45A-652C68714324}" dt="2025-02-25T22:37:20.862" v="1161" actId="20577"/>
          <ac:spMkLst>
            <pc:docMk/>
            <pc:sldMk cId="2299923395" sldId="276"/>
            <ac:spMk id="3" creationId="{201E276F-10AE-F59D-0CC4-4FF049372DA0}"/>
          </ac:spMkLst>
        </pc:spChg>
        <pc:spChg chg="mod">
          <ac:chgData name="Mazen Alhaffar" userId="54eaf322-47fa-4afe-ac85-0630f69c0348" providerId="ADAL" clId="{6D7F9C27-475B-194A-B45A-652C68714324}" dt="2025-02-27T06:54:52.168" v="1968" actId="179"/>
          <ac:spMkLst>
            <pc:docMk/>
            <pc:sldMk cId="2299923395" sldId="276"/>
            <ac:spMk id="4" creationId="{6EC91A92-E677-21C7-38AE-52E5F005159C}"/>
          </ac:spMkLst>
        </pc:spChg>
      </pc:sldChg>
      <pc:sldChg chg="addSp delSp modSp add mod">
        <pc:chgData name="Mazen Alhaffar" userId="54eaf322-47fa-4afe-ac85-0630f69c0348" providerId="ADAL" clId="{6D7F9C27-475B-194A-B45A-652C68714324}" dt="2025-02-27T06:53:54.792" v="1962" actId="14100"/>
        <pc:sldMkLst>
          <pc:docMk/>
          <pc:sldMk cId="4027781493" sldId="277"/>
        </pc:sldMkLst>
        <pc:spChg chg="add">
          <ac:chgData name="Mazen Alhaffar" userId="54eaf322-47fa-4afe-ac85-0630f69c0348" providerId="ADAL" clId="{6D7F9C27-475B-194A-B45A-652C68714324}" dt="2025-02-27T05:15:07.947" v="1617"/>
          <ac:spMkLst>
            <pc:docMk/>
            <pc:sldMk cId="4027781493" sldId="277"/>
            <ac:spMk id="2" creationId="{4F97003B-EA9E-C1C0-1655-30DEC005A29B}"/>
          </ac:spMkLst>
        </pc:spChg>
        <pc:spChg chg="mod">
          <ac:chgData name="Mazen Alhaffar" userId="54eaf322-47fa-4afe-ac85-0630f69c0348" providerId="ADAL" clId="{6D7F9C27-475B-194A-B45A-652C68714324}" dt="2025-02-25T22:50:27.488" v="1373" actId="108"/>
          <ac:spMkLst>
            <pc:docMk/>
            <pc:sldMk cId="4027781493" sldId="277"/>
            <ac:spMk id="3" creationId="{FF7CE175-627F-0442-90EA-8A026870561C}"/>
          </ac:spMkLst>
        </pc:spChg>
        <pc:spChg chg="add del mod">
          <ac:chgData name="Mazen Alhaffar" userId="54eaf322-47fa-4afe-ac85-0630f69c0348" providerId="ADAL" clId="{6D7F9C27-475B-194A-B45A-652C68714324}" dt="2025-02-27T06:20:21.074" v="1763"/>
          <ac:spMkLst>
            <pc:docMk/>
            <pc:sldMk cId="4027781493" sldId="277"/>
            <ac:spMk id="6" creationId="{0914BEAC-BCA4-8319-675C-CD78CE57EB4F}"/>
          </ac:spMkLst>
        </pc:spChg>
        <pc:spChg chg="add mod">
          <ac:chgData name="Mazen Alhaffar" userId="54eaf322-47fa-4afe-ac85-0630f69c0348" providerId="ADAL" clId="{6D7F9C27-475B-194A-B45A-652C68714324}" dt="2025-02-27T06:23:14.787" v="1930" actId="1076"/>
          <ac:spMkLst>
            <pc:docMk/>
            <pc:sldMk cId="4027781493" sldId="277"/>
            <ac:spMk id="9" creationId="{4AC2EC04-5C4D-26CE-2F8F-C27B6D56F19E}"/>
          </ac:spMkLst>
        </pc:spChg>
        <pc:grpChg chg="del">
          <ac:chgData name="Mazen Alhaffar" userId="54eaf322-47fa-4afe-ac85-0630f69c0348" providerId="ADAL" clId="{6D7F9C27-475B-194A-B45A-652C68714324}" dt="2025-02-27T05:16:39.857" v="1623" actId="478"/>
          <ac:grpSpMkLst>
            <pc:docMk/>
            <pc:sldMk cId="4027781493" sldId="277"/>
            <ac:grpSpMk id="1126" creationId="{F87C04E8-B10C-8064-43B6-2384C92E67B4}"/>
          </ac:grpSpMkLst>
        </pc:grpChg>
        <pc:picChg chg="add del mod">
          <ac:chgData name="Mazen Alhaffar" userId="54eaf322-47fa-4afe-ac85-0630f69c0348" providerId="ADAL" clId="{6D7F9C27-475B-194A-B45A-652C68714324}" dt="2025-02-27T06:20:20.390" v="1761" actId="478"/>
          <ac:picMkLst>
            <pc:docMk/>
            <pc:sldMk cId="4027781493" sldId="277"/>
            <ac:picMk id="5" creationId="{EB7B8F7C-7380-0D2E-1DE9-0C12F3D4C63F}"/>
          </ac:picMkLst>
        </pc:picChg>
        <pc:picChg chg="add mod">
          <ac:chgData name="Mazen Alhaffar" userId="54eaf322-47fa-4afe-ac85-0630f69c0348" providerId="ADAL" clId="{6D7F9C27-475B-194A-B45A-652C68714324}" dt="2025-02-27T06:53:54.792" v="1962" actId="14100"/>
          <ac:picMkLst>
            <pc:docMk/>
            <pc:sldMk cId="4027781493" sldId="277"/>
            <ac:picMk id="8" creationId="{1402EACF-7C9A-D2AF-C8F6-6123B76D54BD}"/>
          </ac:picMkLst>
        </pc:picChg>
      </pc:sldChg>
      <pc:sldChg chg="addSp delSp modSp add mod">
        <pc:chgData name="Mazen Alhaffar" userId="54eaf322-47fa-4afe-ac85-0630f69c0348" providerId="ADAL" clId="{6D7F9C27-475B-194A-B45A-652C68714324}" dt="2025-02-27T04:58:06.362" v="1616" actId="20577"/>
        <pc:sldMkLst>
          <pc:docMk/>
          <pc:sldMk cId="3074246317" sldId="278"/>
        </pc:sldMkLst>
        <pc:spChg chg="del mod">
          <ac:chgData name="Mazen Alhaffar" userId="54eaf322-47fa-4afe-ac85-0630f69c0348" providerId="ADAL" clId="{6D7F9C27-475B-194A-B45A-652C68714324}" dt="2025-02-26T03:27:35.939" v="1553" actId="478"/>
          <ac:spMkLst>
            <pc:docMk/>
            <pc:sldMk cId="3074246317" sldId="278"/>
            <ac:spMk id="3" creationId="{FAEE9A7A-E80A-7241-758A-DA5CF3DDE107}"/>
          </ac:spMkLst>
        </pc:spChg>
        <pc:spChg chg="mod">
          <ac:chgData name="Mazen Alhaffar" userId="54eaf322-47fa-4afe-ac85-0630f69c0348" providerId="ADAL" clId="{6D7F9C27-475B-194A-B45A-652C68714324}" dt="2025-02-27T04:58:06.362" v="1616" actId="20577"/>
          <ac:spMkLst>
            <pc:docMk/>
            <pc:sldMk cId="3074246317" sldId="278"/>
            <ac:spMk id="4" creationId="{7B7E6BAA-68D5-88E2-9C63-8B1E06FAAFA2}"/>
          </ac:spMkLst>
        </pc:spChg>
        <pc:spChg chg="del">
          <ac:chgData name="Mazen Alhaffar" userId="54eaf322-47fa-4afe-ac85-0630f69c0348" providerId="ADAL" clId="{6D7F9C27-475B-194A-B45A-652C68714324}" dt="2025-02-26T03:27:19.307" v="1546" actId="478"/>
          <ac:spMkLst>
            <pc:docMk/>
            <pc:sldMk cId="3074246317" sldId="278"/>
            <ac:spMk id="7" creationId="{D60522B0-9348-DD1B-4DB1-F5F1359D20C0}"/>
          </ac:spMkLst>
        </pc:spChg>
        <pc:spChg chg="del">
          <ac:chgData name="Mazen Alhaffar" userId="54eaf322-47fa-4afe-ac85-0630f69c0348" providerId="ADAL" clId="{6D7F9C27-475B-194A-B45A-652C68714324}" dt="2025-02-26T03:27:18.502" v="1545" actId="478"/>
          <ac:spMkLst>
            <pc:docMk/>
            <pc:sldMk cId="3074246317" sldId="278"/>
            <ac:spMk id="8" creationId="{145C5BB2-1819-2A73-EA93-7F6D213BE475}"/>
          </ac:spMkLst>
        </pc:spChg>
        <pc:spChg chg="add mod">
          <ac:chgData name="Mazen Alhaffar" userId="54eaf322-47fa-4afe-ac85-0630f69c0348" providerId="ADAL" clId="{6D7F9C27-475B-194A-B45A-652C68714324}" dt="2025-02-26T03:28:24.366" v="1569" actId="208"/>
          <ac:spMkLst>
            <pc:docMk/>
            <pc:sldMk cId="3074246317" sldId="278"/>
            <ac:spMk id="10" creationId="{81D64BF5-1CC3-CEE3-0DE1-09C3BFD017A9}"/>
          </ac:spMkLst>
        </pc:spChg>
        <pc:picChg chg="del">
          <ac:chgData name="Mazen Alhaffar" userId="54eaf322-47fa-4afe-ac85-0630f69c0348" providerId="ADAL" clId="{6D7F9C27-475B-194A-B45A-652C68714324}" dt="2025-02-26T03:27:16.489" v="1544" actId="478"/>
          <ac:picMkLst>
            <pc:docMk/>
            <pc:sldMk cId="3074246317" sldId="278"/>
            <ac:picMk id="5" creationId="{5D8310A3-9BF8-3C5E-D341-6CC7932E164D}"/>
          </ac:picMkLst>
        </pc:picChg>
        <pc:picChg chg="add mod">
          <ac:chgData name="Mazen Alhaffar" userId="54eaf322-47fa-4afe-ac85-0630f69c0348" providerId="ADAL" clId="{6D7F9C27-475B-194A-B45A-652C68714324}" dt="2025-02-26T03:27:39.712" v="1554" actId="1076"/>
          <ac:picMkLst>
            <pc:docMk/>
            <pc:sldMk cId="3074246317" sldId="278"/>
            <ac:picMk id="6" creationId="{00725619-E56F-9C42-B168-A961BD4741E0}"/>
          </ac:picMkLst>
        </pc:picChg>
        <pc:picChg chg="del">
          <ac:chgData name="Mazen Alhaffar" userId="54eaf322-47fa-4afe-ac85-0630f69c0348" providerId="ADAL" clId="{6D7F9C27-475B-194A-B45A-652C68714324}" dt="2025-02-26T03:27:15.613" v="1543" actId="478"/>
          <ac:picMkLst>
            <pc:docMk/>
            <pc:sldMk cId="3074246317" sldId="278"/>
            <ac:picMk id="9" creationId="{EC672057-6644-85A5-4F45-D03EAC1A0A88}"/>
          </ac:picMkLst>
        </pc:picChg>
      </pc:sldChg>
      <pc:sldChg chg="modSp add mod">
        <pc:chgData name="Mazen Alhaffar" userId="54eaf322-47fa-4afe-ac85-0630f69c0348" providerId="ADAL" clId="{6D7F9C27-475B-194A-B45A-652C68714324}" dt="2025-02-27T06:53:25.994" v="1961" actId="20577"/>
        <pc:sldMkLst>
          <pc:docMk/>
          <pc:sldMk cId="1103756478" sldId="280"/>
        </pc:sldMkLst>
        <pc:spChg chg="mod">
          <ac:chgData name="Mazen Alhaffar" userId="54eaf322-47fa-4afe-ac85-0630f69c0348" providerId="ADAL" clId="{6D7F9C27-475B-194A-B45A-652C68714324}" dt="2025-02-27T06:53:25.994" v="1961" actId="20577"/>
          <ac:spMkLst>
            <pc:docMk/>
            <pc:sldMk cId="1103756478" sldId="280"/>
            <ac:spMk id="3" creationId="{CD12793A-FD48-4C23-BD49-1BFD5D6BFC45}"/>
          </ac:spMkLst>
        </pc:spChg>
        <pc:spChg chg="mod">
          <ac:chgData name="Mazen Alhaffar" userId="54eaf322-47fa-4afe-ac85-0630f69c0348" providerId="ADAL" clId="{6D7F9C27-475B-194A-B45A-652C68714324}" dt="2025-02-27T06:52:18.557" v="1949" actId="404"/>
          <ac:spMkLst>
            <pc:docMk/>
            <pc:sldMk cId="1103756478" sldId="280"/>
            <ac:spMk id="6" creationId="{44518A0C-6585-461B-CCF0-2D3BE9750638}"/>
          </ac:spMkLst>
        </pc:spChg>
      </pc:sldChg>
    </pc:docChg>
  </pc:docChgLst>
  <pc:docChgLst>
    <pc:chgData name="Jun Ming Li" userId="S::11022435@live.mercer.edu::9b58a4d3-e994-4065-8c9f-dc9edf3359ce" providerId="AD" clId="Web-{01D94B35-FC1F-A84B-C6EC-30C03D23B878}"/>
    <pc:docChg chg="addSld delSld modSld sldOrd">
      <pc:chgData name="Jun Ming Li" userId="S::11022435@live.mercer.edu::9b58a4d3-e994-4065-8c9f-dc9edf3359ce" providerId="AD" clId="Web-{01D94B35-FC1F-A84B-C6EC-30C03D23B878}" dt="2025-02-27T09:07:47.089" v="805"/>
      <pc:docMkLst>
        <pc:docMk/>
      </pc:docMkLst>
      <pc:sldChg chg="modSp ord">
        <pc:chgData name="Jun Ming Li" userId="S::11022435@live.mercer.edu::9b58a4d3-e994-4065-8c9f-dc9edf3359ce" providerId="AD" clId="Web-{01D94B35-FC1F-A84B-C6EC-30C03D23B878}" dt="2025-02-27T07:50:44.628" v="782"/>
        <pc:sldMkLst>
          <pc:docMk/>
          <pc:sldMk cId="281600679" sldId="263"/>
        </pc:sldMkLst>
        <pc:spChg chg="mod">
          <ac:chgData name="Jun Ming Li" userId="S::11022435@live.mercer.edu::9b58a4d3-e994-4065-8c9f-dc9edf3359ce" providerId="AD" clId="Web-{01D94B35-FC1F-A84B-C6EC-30C03D23B878}" dt="2025-02-27T07:48:58.016" v="777" actId="20577"/>
          <ac:spMkLst>
            <pc:docMk/>
            <pc:sldMk cId="281600679" sldId="263"/>
            <ac:spMk id="2" creationId="{AD1717D5-4A1A-1D59-E57A-3616D13B403A}"/>
          </ac:spMkLst>
        </pc:spChg>
        <pc:graphicFrameChg chg="mod modGraphic">
          <ac:chgData name="Jun Ming Li" userId="S::11022435@live.mercer.edu::9b58a4d3-e994-4065-8c9f-dc9edf3359ce" providerId="AD" clId="Web-{01D94B35-FC1F-A84B-C6EC-30C03D23B878}" dt="2025-02-27T07:21:43.441" v="84" actId="1076"/>
          <ac:graphicFrameMkLst>
            <pc:docMk/>
            <pc:sldMk cId="281600679" sldId="263"/>
            <ac:graphicFrameMk id="12" creationId="{C5CE96F7-9E84-6D19-774E-E48770968DB4}"/>
          </ac:graphicFrameMkLst>
        </pc:graphicFrameChg>
      </pc:sldChg>
      <pc:sldChg chg="addSp delSp modSp">
        <pc:chgData name="Jun Ming Li" userId="S::11022435@live.mercer.edu::9b58a4d3-e994-4065-8c9f-dc9edf3359ce" providerId="AD" clId="Web-{01D94B35-FC1F-A84B-C6EC-30C03D23B878}" dt="2025-02-27T07:49:38.876" v="779" actId="20577"/>
        <pc:sldMkLst>
          <pc:docMk/>
          <pc:sldMk cId="1832874096" sldId="264"/>
        </pc:sldMkLst>
        <pc:spChg chg="add del mod">
          <ac:chgData name="Jun Ming Li" userId="S::11022435@live.mercer.edu::9b58a4d3-e994-4065-8c9f-dc9edf3359ce" providerId="AD" clId="Web-{01D94B35-FC1F-A84B-C6EC-30C03D23B878}" dt="2025-02-27T07:03:33.256" v="15"/>
          <ac:spMkLst>
            <pc:docMk/>
            <pc:sldMk cId="1832874096" sldId="264"/>
            <ac:spMk id="3" creationId="{8BB1CF08-54E1-993C-6602-C9186C59C227}"/>
          </ac:spMkLst>
        </pc:spChg>
        <pc:spChg chg="mod">
          <ac:chgData name="Jun Ming Li" userId="S::11022435@live.mercer.edu::9b58a4d3-e994-4065-8c9f-dc9edf3359ce" providerId="AD" clId="Web-{01D94B35-FC1F-A84B-C6EC-30C03D23B878}" dt="2025-02-27T06:29:08.569" v="9" actId="20577"/>
          <ac:spMkLst>
            <pc:docMk/>
            <pc:sldMk cId="1832874096" sldId="264"/>
            <ac:spMk id="4" creationId="{19AE5CBF-BF40-56E2-3EF3-584A0D7D3524}"/>
          </ac:spMkLst>
        </pc:spChg>
        <pc:spChg chg="add del mod">
          <ac:chgData name="Jun Ming Li" userId="S::11022435@live.mercer.edu::9b58a4d3-e994-4065-8c9f-dc9edf3359ce" providerId="AD" clId="Web-{01D94B35-FC1F-A84B-C6EC-30C03D23B878}" dt="2025-02-27T07:03:12.396" v="13"/>
          <ac:spMkLst>
            <pc:docMk/>
            <pc:sldMk cId="1832874096" sldId="264"/>
            <ac:spMk id="7" creationId="{A7F91302-B068-183E-F801-867C65EBA1E1}"/>
          </ac:spMkLst>
        </pc:spChg>
        <pc:spChg chg="add mod">
          <ac:chgData name="Jun Ming Li" userId="S::11022435@live.mercer.edu::9b58a4d3-e994-4065-8c9f-dc9edf3359ce" providerId="AD" clId="Web-{01D94B35-FC1F-A84B-C6EC-30C03D23B878}" dt="2025-02-27T07:49:38.876" v="779" actId="20577"/>
          <ac:spMkLst>
            <pc:docMk/>
            <pc:sldMk cId="1832874096" sldId="264"/>
            <ac:spMk id="15" creationId="{141A13ED-BBB7-AF4A-E6FE-C3EAF1FA9A6A}"/>
          </ac:spMkLst>
        </pc:spChg>
        <pc:graphicFrameChg chg="add del mod ord modGraphic">
          <ac:chgData name="Jun Ming Li" userId="S::11022435@live.mercer.edu::9b58a4d3-e994-4065-8c9f-dc9edf3359ce" providerId="AD" clId="Web-{01D94B35-FC1F-A84B-C6EC-30C03D23B878}" dt="2025-02-27T07:03:14.224" v="14"/>
          <ac:graphicFrameMkLst>
            <pc:docMk/>
            <pc:sldMk cId="1832874096" sldId="264"/>
            <ac:graphicFrameMk id="5" creationId="{57F87301-EEDE-550D-4731-CC426A1501F1}"/>
          </ac:graphicFrameMkLst>
        </pc:graphicFrameChg>
        <pc:picChg chg="add del mod ord">
          <ac:chgData name="Jun Ming Li" userId="S::11022435@live.mercer.edu::9b58a4d3-e994-4065-8c9f-dc9edf3359ce" providerId="AD" clId="Web-{01D94B35-FC1F-A84B-C6EC-30C03D23B878}" dt="2025-02-27T07:23:22.663" v="86"/>
          <ac:picMkLst>
            <pc:docMk/>
            <pc:sldMk cId="1832874096" sldId="264"/>
            <ac:picMk id="8" creationId="{F28DDA37-A58E-5DFC-79AF-5BC2A8F57CC8}"/>
          </ac:picMkLst>
        </pc:picChg>
        <pc:picChg chg="add del mod">
          <ac:chgData name="Jun Ming Li" userId="S::11022435@live.mercer.edu::9b58a4d3-e994-4065-8c9f-dc9edf3359ce" providerId="AD" clId="Web-{01D94B35-FC1F-A84B-C6EC-30C03D23B878}" dt="2025-02-27T07:24:42.430" v="187"/>
          <ac:picMkLst>
            <pc:docMk/>
            <pc:sldMk cId="1832874096" sldId="264"/>
            <ac:picMk id="9" creationId="{ACB4DD78-37FD-D32A-D469-EFDBFDC160C1}"/>
          </ac:picMkLst>
        </pc:picChg>
        <pc:picChg chg="add del mod">
          <ac:chgData name="Jun Ming Li" userId="S::11022435@live.mercer.edu::9b58a4d3-e994-4065-8c9f-dc9edf3359ce" providerId="AD" clId="Web-{01D94B35-FC1F-A84B-C6EC-30C03D23B878}" dt="2025-02-27T07:07:25.356" v="25"/>
          <ac:picMkLst>
            <pc:docMk/>
            <pc:sldMk cId="1832874096" sldId="264"/>
            <ac:picMk id="10" creationId="{9D8CB6F1-5DA1-0546-BF74-646FA3D5F65D}"/>
          </ac:picMkLst>
        </pc:picChg>
        <pc:picChg chg="add del mod">
          <ac:chgData name="Jun Ming Li" userId="S::11022435@live.mercer.edu::9b58a4d3-e994-4065-8c9f-dc9edf3359ce" providerId="AD" clId="Web-{01D94B35-FC1F-A84B-C6EC-30C03D23B878}" dt="2025-02-27T07:07:45.044" v="27"/>
          <ac:picMkLst>
            <pc:docMk/>
            <pc:sldMk cId="1832874096" sldId="264"/>
            <ac:picMk id="11" creationId="{AC67F7F5-5AB4-B02D-A4EC-191A22F8B764}"/>
          </ac:picMkLst>
        </pc:picChg>
        <pc:picChg chg="add del mod">
          <ac:chgData name="Jun Ming Li" userId="S::11022435@live.mercer.edu::9b58a4d3-e994-4065-8c9f-dc9edf3359ce" providerId="AD" clId="Web-{01D94B35-FC1F-A84B-C6EC-30C03D23B878}" dt="2025-02-27T07:34:47.821" v="257"/>
          <ac:picMkLst>
            <pc:docMk/>
            <pc:sldMk cId="1832874096" sldId="264"/>
            <ac:picMk id="12" creationId="{BB360C56-1FB5-3A40-0E4B-9C7F8E544014}"/>
          </ac:picMkLst>
        </pc:picChg>
        <pc:picChg chg="add mod">
          <ac:chgData name="Jun Ming Li" userId="S::11022435@live.mercer.edu::9b58a4d3-e994-4065-8c9f-dc9edf3359ce" providerId="AD" clId="Web-{01D94B35-FC1F-A84B-C6EC-30C03D23B878}" dt="2025-02-27T07:23:24.850" v="87" actId="1076"/>
          <ac:picMkLst>
            <pc:docMk/>
            <pc:sldMk cId="1832874096" sldId="264"/>
            <ac:picMk id="13" creationId="{50349A1D-56A2-F361-BA3B-23D8577410DA}"/>
          </ac:picMkLst>
        </pc:picChg>
        <pc:picChg chg="add del mod">
          <ac:chgData name="Jun Ming Li" userId="S::11022435@live.mercer.edu::9b58a4d3-e994-4065-8c9f-dc9edf3359ce" providerId="AD" clId="Web-{01D94B35-FC1F-A84B-C6EC-30C03D23B878}" dt="2025-02-27T07:35:24.635" v="261"/>
          <ac:picMkLst>
            <pc:docMk/>
            <pc:sldMk cId="1832874096" sldId="264"/>
            <ac:picMk id="16" creationId="{9A96A31D-CC33-28CB-225C-D4FBF5681375}"/>
          </ac:picMkLst>
        </pc:picChg>
        <pc:picChg chg="add mod">
          <ac:chgData name="Jun Ming Li" userId="S::11022435@live.mercer.edu::9b58a4d3-e994-4065-8c9f-dc9edf3359ce" providerId="AD" clId="Web-{01D94B35-FC1F-A84B-C6EC-30C03D23B878}" dt="2025-02-27T07:34:56.337" v="260" actId="14100"/>
          <ac:picMkLst>
            <pc:docMk/>
            <pc:sldMk cId="1832874096" sldId="264"/>
            <ac:picMk id="17" creationId="{7E1D5587-0553-127D-B13C-FFB965CE2F34}"/>
          </ac:picMkLst>
        </pc:picChg>
        <pc:picChg chg="add mod">
          <ac:chgData name="Jun Ming Li" userId="S::11022435@live.mercer.edu::9b58a4d3-e994-4065-8c9f-dc9edf3359ce" providerId="AD" clId="Web-{01D94B35-FC1F-A84B-C6EC-30C03D23B878}" dt="2025-02-27T07:35:28.588" v="263" actId="1076"/>
          <ac:picMkLst>
            <pc:docMk/>
            <pc:sldMk cId="1832874096" sldId="264"/>
            <ac:picMk id="18" creationId="{BF6FFF7B-EA17-B1E7-D038-54728FAA5E92}"/>
          </ac:picMkLst>
        </pc:picChg>
      </pc:sldChg>
      <pc:sldChg chg="modSp">
        <pc:chgData name="Jun Ming Li" userId="S::11022435@live.mercer.edu::9b58a4d3-e994-4065-8c9f-dc9edf3359ce" providerId="AD" clId="Web-{01D94B35-FC1F-A84B-C6EC-30C03D23B878}" dt="2025-02-27T08:21:18.440" v="804" actId="20577"/>
        <pc:sldMkLst>
          <pc:docMk/>
          <pc:sldMk cId="1989653563" sldId="265"/>
        </pc:sldMkLst>
        <pc:spChg chg="mod">
          <ac:chgData name="Jun Ming Li" userId="S::11022435@live.mercer.edu::9b58a4d3-e994-4065-8c9f-dc9edf3359ce" providerId="AD" clId="Web-{01D94B35-FC1F-A84B-C6EC-30C03D23B878}" dt="2025-02-27T08:21:18.440" v="804" actId="20577"/>
          <ac:spMkLst>
            <pc:docMk/>
            <pc:sldMk cId="1989653563" sldId="265"/>
            <ac:spMk id="3" creationId="{FB617FA6-7FF6-4BEB-07FF-5A028C13FFF0}"/>
          </ac:spMkLst>
        </pc:spChg>
      </pc:sldChg>
      <pc:sldChg chg="delSp ord">
        <pc:chgData name="Jun Ming Li" userId="S::11022435@live.mercer.edu::9b58a4d3-e994-4065-8c9f-dc9edf3359ce" providerId="AD" clId="Web-{01D94B35-FC1F-A84B-C6EC-30C03D23B878}" dt="2025-02-27T09:07:47.089" v="805"/>
        <pc:sldMkLst>
          <pc:docMk/>
          <pc:sldMk cId="0" sldId="275"/>
        </pc:sldMkLst>
        <pc:spChg chg="del">
          <ac:chgData name="Jun Ming Li" userId="S::11022435@live.mercer.edu::9b58a4d3-e994-4065-8c9f-dc9edf3359ce" providerId="AD" clId="Web-{01D94B35-FC1F-A84B-C6EC-30C03D23B878}" dt="2025-02-27T05:28:55.507" v="0"/>
          <ac:spMkLst>
            <pc:docMk/>
            <pc:sldMk cId="0" sldId="275"/>
            <ac:spMk id="9" creationId="{D76C7521-2399-22CD-1A5D-54298EE40F5B}"/>
          </ac:spMkLst>
        </pc:spChg>
      </pc:sldChg>
      <pc:sldChg chg="del">
        <pc:chgData name="Jun Ming Li" userId="S::11022435@live.mercer.edu::9b58a4d3-e994-4065-8c9f-dc9edf3359ce" providerId="AD" clId="Web-{01D94B35-FC1F-A84B-C6EC-30C03D23B878}" dt="2025-02-27T06:28:35.349" v="1"/>
        <pc:sldMkLst>
          <pc:docMk/>
          <pc:sldMk cId="1642521859" sldId="279"/>
        </pc:sldMkLst>
      </pc:sldChg>
      <pc:sldChg chg="add replId">
        <pc:chgData name="Jun Ming Li" userId="S::11022435@live.mercer.edu::9b58a4d3-e994-4065-8c9f-dc9edf3359ce" providerId="AD" clId="Web-{01D94B35-FC1F-A84B-C6EC-30C03D23B878}" dt="2025-02-27T06:28:57.256" v="2"/>
        <pc:sldMkLst>
          <pc:docMk/>
          <pc:sldMk cId="1174209055" sldId="281"/>
        </pc:sldMkLst>
      </pc:sldChg>
    </pc:docChg>
  </pc:docChgLst>
  <pc:docChgLst>
    <pc:chgData name="Mazen Alhaffar" userId="S::11054744@live.mercer.edu::54eaf322-47fa-4afe-ac85-0630f69c0348" providerId="AD" clId="Web-{02A1EE0B-290F-E53E-0738-66C0DDE638D9}"/>
    <pc:docChg chg="delSld modSld">
      <pc:chgData name="Mazen Alhaffar" userId="S::11054744@live.mercer.edu::54eaf322-47fa-4afe-ac85-0630f69c0348" providerId="AD" clId="Web-{02A1EE0B-290F-E53E-0738-66C0DDE638D9}" dt="2025-02-27T07:47:38.544" v="491" actId="20577"/>
      <pc:docMkLst>
        <pc:docMk/>
      </pc:docMkLst>
      <pc:sldChg chg="addSp modSp">
        <pc:chgData name="Mazen Alhaffar" userId="S::11054744@live.mercer.edu::54eaf322-47fa-4afe-ac85-0630f69c0348" providerId="AD" clId="Web-{02A1EE0B-290F-E53E-0738-66C0DDE638D9}" dt="2025-02-27T07:41:47.223" v="468"/>
        <pc:sldMkLst>
          <pc:docMk/>
          <pc:sldMk cId="281600679" sldId="263"/>
        </pc:sldMkLst>
        <pc:spChg chg="add mod">
          <ac:chgData name="Mazen Alhaffar" userId="S::11054744@live.mercer.edu::54eaf322-47fa-4afe-ac85-0630f69c0348" providerId="AD" clId="Web-{02A1EE0B-290F-E53E-0738-66C0DDE638D9}" dt="2025-02-27T07:41:47.223" v="468"/>
          <ac:spMkLst>
            <pc:docMk/>
            <pc:sldMk cId="281600679" sldId="263"/>
            <ac:spMk id="2" creationId="{AD1717D5-4A1A-1D59-E57A-3616D13B403A}"/>
          </ac:spMkLst>
        </pc:spChg>
        <pc:graphicFrameChg chg="mod modGraphic">
          <ac:chgData name="Mazen Alhaffar" userId="S::11054744@live.mercer.edu::54eaf322-47fa-4afe-ac85-0630f69c0348" providerId="AD" clId="Web-{02A1EE0B-290F-E53E-0738-66C0DDE638D9}" dt="2025-02-27T07:38:28.577" v="364"/>
          <ac:graphicFrameMkLst>
            <pc:docMk/>
            <pc:sldMk cId="281600679" sldId="263"/>
            <ac:graphicFrameMk id="12" creationId="{C5CE96F7-9E84-6D19-774E-E48770968DB4}"/>
          </ac:graphicFrameMkLst>
        </pc:graphicFrameChg>
      </pc:sldChg>
      <pc:sldChg chg="modSp">
        <pc:chgData name="Mazen Alhaffar" userId="S::11054744@live.mercer.edu::54eaf322-47fa-4afe-ac85-0630f69c0348" providerId="AD" clId="Web-{02A1EE0B-290F-E53E-0738-66C0DDE638D9}" dt="2025-02-27T07:43:53.054" v="479" actId="1076"/>
        <pc:sldMkLst>
          <pc:docMk/>
          <pc:sldMk cId="1832874096" sldId="264"/>
        </pc:sldMkLst>
        <pc:spChg chg="mod">
          <ac:chgData name="Mazen Alhaffar" userId="S::11054744@live.mercer.edu::54eaf322-47fa-4afe-ac85-0630f69c0348" providerId="AD" clId="Web-{02A1EE0B-290F-E53E-0738-66C0DDE638D9}" dt="2025-02-27T07:43:53.054" v="479" actId="1076"/>
          <ac:spMkLst>
            <pc:docMk/>
            <pc:sldMk cId="1832874096" sldId="264"/>
            <ac:spMk id="15" creationId="{141A13ED-BBB7-AF4A-E6FE-C3EAF1FA9A6A}"/>
          </ac:spMkLst>
        </pc:spChg>
      </pc:sldChg>
      <pc:sldChg chg="modSp">
        <pc:chgData name="Mazen Alhaffar" userId="S::11054744@live.mercer.edu::54eaf322-47fa-4afe-ac85-0630f69c0348" providerId="AD" clId="Web-{02A1EE0B-290F-E53E-0738-66C0DDE638D9}" dt="2025-02-27T07:09:21.110" v="191" actId="20577"/>
        <pc:sldMkLst>
          <pc:docMk/>
          <pc:sldMk cId="1989653563" sldId="265"/>
        </pc:sldMkLst>
        <pc:spChg chg="mod">
          <ac:chgData name="Mazen Alhaffar" userId="S::11054744@live.mercer.edu::54eaf322-47fa-4afe-ac85-0630f69c0348" providerId="AD" clId="Web-{02A1EE0B-290F-E53E-0738-66C0DDE638D9}" dt="2025-02-27T07:09:21.110" v="191" actId="20577"/>
          <ac:spMkLst>
            <pc:docMk/>
            <pc:sldMk cId="1989653563" sldId="265"/>
            <ac:spMk id="3" creationId="{FB617FA6-7FF6-4BEB-07FF-5A028C13FFF0}"/>
          </ac:spMkLst>
        </pc:spChg>
      </pc:sldChg>
      <pc:sldChg chg="modSp">
        <pc:chgData name="Mazen Alhaffar" userId="S::11054744@live.mercer.edu::54eaf322-47fa-4afe-ac85-0630f69c0348" providerId="AD" clId="Web-{02A1EE0B-290F-E53E-0738-66C0DDE638D9}" dt="2025-02-27T07:47:38.544" v="491" actId="20577"/>
        <pc:sldMkLst>
          <pc:docMk/>
          <pc:sldMk cId="0" sldId="267"/>
        </pc:sldMkLst>
        <pc:spChg chg="mod">
          <ac:chgData name="Mazen Alhaffar" userId="S::11054744@live.mercer.edu::54eaf322-47fa-4afe-ac85-0630f69c0348" providerId="AD" clId="Web-{02A1EE0B-290F-E53E-0738-66C0DDE638D9}" dt="2025-02-27T07:47:38.544" v="491" actId="20577"/>
          <ac:spMkLst>
            <pc:docMk/>
            <pc:sldMk cId="0" sldId="267"/>
            <ac:spMk id="921" creationId="{00000000-0000-0000-0000-000000000000}"/>
          </ac:spMkLst>
        </pc:spChg>
      </pc:sldChg>
      <pc:sldChg chg="addSp delSp modSp">
        <pc:chgData name="Mazen Alhaffar" userId="S::11054744@live.mercer.edu::54eaf322-47fa-4afe-ac85-0630f69c0348" providerId="AD" clId="Web-{02A1EE0B-290F-E53E-0738-66C0DDE638D9}" dt="2025-02-27T07:06:21.575" v="134" actId="14100"/>
        <pc:sldMkLst>
          <pc:docMk/>
          <pc:sldMk cId="0" sldId="275"/>
        </pc:sldMkLst>
        <pc:spChg chg="del mod">
          <ac:chgData name="Mazen Alhaffar" userId="S::11054744@live.mercer.edu::54eaf322-47fa-4afe-ac85-0630f69c0348" providerId="AD" clId="Web-{02A1EE0B-290F-E53E-0738-66C0DDE638D9}" dt="2025-02-27T07:03:03.445" v="122"/>
          <ac:spMkLst>
            <pc:docMk/>
            <pc:sldMk cId="0" sldId="275"/>
            <ac:spMk id="4" creationId="{1EBD8F02-FEE5-E6E6-E760-CCCE7E660869}"/>
          </ac:spMkLst>
        </pc:spChg>
        <pc:grpChg chg="del">
          <ac:chgData name="Mazen Alhaffar" userId="S::11054744@live.mercer.edu::54eaf322-47fa-4afe-ac85-0630f69c0348" providerId="AD" clId="Web-{02A1EE0B-290F-E53E-0738-66C0DDE638D9}" dt="2025-02-27T07:03:41.165" v="127"/>
          <ac:grpSpMkLst>
            <pc:docMk/>
            <pc:sldMk cId="0" sldId="275"/>
            <ac:grpSpMk id="1126" creationId="{00000000-0000-0000-0000-000000000000}"/>
          </ac:grpSpMkLst>
        </pc:grpChg>
        <pc:graphicFrameChg chg="mod modGraphic">
          <ac:chgData name="Mazen Alhaffar" userId="S::11054744@live.mercer.edu::54eaf322-47fa-4afe-ac85-0630f69c0348" providerId="AD" clId="Web-{02A1EE0B-290F-E53E-0738-66C0DDE638D9}" dt="2025-02-27T07:04:08.869" v="132" actId="1076"/>
          <ac:graphicFrameMkLst>
            <pc:docMk/>
            <pc:sldMk cId="0" sldId="275"/>
            <ac:graphicFrameMk id="2" creationId="{D3894C83-AFCB-0C12-8DC6-0FE58A62B5CB}"/>
          </ac:graphicFrameMkLst>
        </pc:graphicFrameChg>
        <pc:graphicFrameChg chg="del modGraphic">
          <ac:chgData name="Mazen Alhaffar" userId="S::11054744@live.mercer.edu::54eaf322-47fa-4afe-ac85-0630f69c0348" providerId="AD" clId="Web-{02A1EE0B-290F-E53E-0738-66C0DDE638D9}" dt="2025-02-27T07:00:07.722" v="15"/>
          <ac:graphicFrameMkLst>
            <pc:docMk/>
            <pc:sldMk cId="0" sldId="275"/>
            <ac:graphicFrameMk id="16" creationId="{7C75F224-EF38-F625-B014-E906DF5EA71C}"/>
          </ac:graphicFrameMkLst>
        </pc:graphicFrameChg>
        <pc:graphicFrameChg chg="add mod modGraphic">
          <ac:chgData name="Mazen Alhaffar" userId="S::11054744@live.mercer.edu::54eaf322-47fa-4afe-ac85-0630f69c0348" providerId="AD" clId="Web-{02A1EE0B-290F-E53E-0738-66C0DDE638D9}" dt="2025-02-27T07:06:21.575" v="134" actId="14100"/>
          <ac:graphicFrameMkLst>
            <pc:docMk/>
            <pc:sldMk cId="0" sldId="275"/>
            <ac:graphicFrameMk id="1423" creationId="{F06C2826-D4C2-17ED-2465-1AEDF780D985}"/>
          </ac:graphicFrameMkLst>
        </pc:graphicFrameChg>
      </pc:sldChg>
      <pc:sldChg chg="modSp">
        <pc:chgData name="Mazen Alhaffar" userId="S::11054744@live.mercer.edu::54eaf322-47fa-4afe-ac85-0630f69c0348" providerId="AD" clId="Web-{02A1EE0B-290F-E53E-0738-66C0DDE638D9}" dt="2025-02-27T07:42:11.927" v="471" actId="14100"/>
        <pc:sldMkLst>
          <pc:docMk/>
          <pc:sldMk cId="4027781493" sldId="277"/>
        </pc:sldMkLst>
        <pc:spChg chg="mod">
          <ac:chgData name="Mazen Alhaffar" userId="S::11054744@live.mercer.edu::54eaf322-47fa-4afe-ac85-0630f69c0348" providerId="AD" clId="Web-{02A1EE0B-290F-E53E-0738-66C0DDE638D9}" dt="2025-02-27T07:42:11.927" v="471" actId="14100"/>
          <ac:spMkLst>
            <pc:docMk/>
            <pc:sldMk cId="4027781493" sldId="277"/>
            <ac:spMk id="9" creationId="{4AC2EC04-5C4D-26CE-2F8F-C27B6D56F19E}"/>
          </ac:spMkLst>
        </pc:spChg>
      </pc:sldChg>
      <pc:sldChg chg="modSp del">
        <pc:chgData name="Mazen Alhaffar" userId="S::11054744@live.mercer.edu::54eaf322-47fa-4afe-ac85-0630f69c0348" providerId="AD" clId="Web-{02A1EE0B-290F-E53E-0738-66C0DDE638D9}" dt="2025-02-27T07:47:17.621" v="480"/>
        <pc:sldMkLst>
          <pc:docMk/>
          <pc:sldMk cId="1174209055" sldId="281"/>
        </pc:sldMkLst>
        <pc:spChg chg="mod">
          <ac:chgData name="Mazen Alhaffar" userId="S::11054744@live.mercer.edu::54eaf322-47fa-4afe-ac85-0630f69c0348" providerId="AD" clId="Web-{02A1EE0B-290F-E53E-0738-66C0DDE638D9}" dt="2025-02-27T07:36:40.919" v="363" actId="20577"/>
          <ac:spMkLst>
            <pc:docMk/>
            <pc:sldMk cId="1174209055" sldId="281"/>
            <ac:spMk id="3" creationId="{7E30BCE1-308D-E4DF-315D-A024F55404DF}"/>
          </ac:spMkLst>
        </pc:spChg>
      </pc:sldChg>
    </pc:docChg>
  </pc:docChgLst>
  <pc:docChgLst>
    <pc:chgData name="Jun Ming Li" userId="S::11022435@live.mercer.edu::9b58a4d3-e994-4065-8c9f-dc9edf3359ce" providerId="AD" clId="Web-{C4C39C60-4153-3C48-14D9-0AA4A0BC5687}"/>
    <pc:docChg chg="modSld">
      <pc:chgData name="Jun Ming Li" userId="S::11022435@live.mercer.edu::9b58a4d3-e994-4065-8c9f-dc9edf3359ce" providerId="AD" clId="Web-{C4C39C60-4153-3C48-14D9-0AA4A0BC5687}" dt="2025-02-25T02:36:32.320" v="40" actId="20577"/>
      <pc:docMkLst>
        <pc:docMk/>
      </pc:docMkLst>
      <pc:sldChg chg="modSp">
        <pc:chgData name="Jun Ming Li" userId="S::11022435@live.mercer.edu::9b58a4d3-e994-4065-8c9f-dc9edf3359ce" providerId="AD" clId="Web-{C4C39C60-4153-3C48-14D9-0AA4A0BC5687}" dt="2025-02-25T02:36:32.320" v="40" actId="20577"/>
        <pc:sldMkLst>
          <pc:docMk/>
          <pc:sldMk cId="4132062646" sldId="260"/>
        </pc:sldMkLst>
        <pc:graphicFrameChg chg="modGraphic">
          <ac:chgData name="Jun Ming Li" userId="S::11022435@live.mercer.edu::9b58a4d3-e994-4065-8c9f-dc9edf3359ce" providerId="AD" clId="Web-{C4C39C60-4153-3C48-14D9-0AA4A0BC5687}" dt="2025-02-25T02:36:32.320" v="40" actId="20577"/>
          <ac:graphicFrameMkLst>
            <pc:docMk/>
            <pc:sldMk cId="4132062646" sldId="260"/>
            <ac:graphicFrameMk id="14" creationId="{317829D4-00DD-69B6-6AF8-C9B52B5CC856}"/>
          </ac:graphicFrameMkLst>
        </pc:graphicFrameChg>
      </pc:sldChg>
    </pc:docChg>
  </pc:docChgLst>
  <pc:docChgLst>
    <pc:chgData name="Mazen Alhaffar" userId="S::11054744@live.mercer.edu::54eaf322-47fa-4afe-ac85-0630f69c0348" providerId="AD" clId="Web-{176A37D1-DBDE-495E-1B6C-68470E43405C}"/>
    <pc:docChg chg="modSld">
      <pc:chgData name="Mazen Alhaffar" userId="S::11054744@live.mercer.edu::54eaf322-47fa-4afe-ac85-0630f69c0348" providerId="AD" clId="Web-{176A37D1-DBDE-495E-1B6C-68470E43405C}" dt="2025-02-27T06:58:52.406" v="16" actId="1076"/>
      <pc:docMkLst>
        <pc:docMk/>
      </pc:docMkLst>
      <pc:sldChg chg="addSp delSp modSp">
        <pc:chgData name="Mazen Alhaffar" userId="S::11054744@live.mercer.edu::54eaf322-47fa-4afe-ac85-0630f69c0348" providerId="AD" clId="Web-{176A37D1-DBDE-495E-1B6C-68470E43405C}" dt="2025-02-27T06:58:52.406" v="16" actId="1076"/>
        <pc:sldMkLst>
          <pc:docMk/>
          <pc:sldMk cId="0" sldId="275"/>
        </pc:sldMkLst>
        <pc:spChg chg="mod">
          <ac:chgData name="Mazen Alhaffar" userId="S::11054744@live.mercer.edu::54eaf322-47fa-4afe-ac85-0630f69c0348" providerId="AD" clId="Web-{176A37D1-DBDE-495E-1B6C-68470E43405C}" dt="2025-02-27T06:57:32.841" v="12" actId="20577"/>
          <ac:spMkLst>
            <pc:docMk/>
            <pc:sldMk cId="0" sldId="275"/>
            <ac:spMk id="4" creationId="{1EBD8F02-FEE5-E6E6-E760-CCCE7E660869}"/>
          </ac:spMkLst>
        </pc:spChg>
        <pc:graphicFrameChg chg="mod modGraphic">
          <ac:chgData name="Mazen Alhaffar" userId="S::11054744@live.mercer.edu::54eaf322-47fa-4afe-ac85-0630f69c0348" providerId="AD" clId="Web-{176A37D1-DBDE-495E-1B6C-68470E43405C}" dt="2025-02-27T06:56:57.684" v="3"/>
          <ac:graphicFrameMkLst>
            <pc:docMk/>
            <pc:sldMk cId="0" sldId="275"/>
            <ac:graphicFrameMk id="2" creationId="{D3894C83-AFCB-0C12-8DC6-0FE58A62B5CB}"/>
          </ac:graphicFrameMkLst>
        </pc:graphicFrameChg>
        <pc:graphicFrameChg chg="add del mod modGraphic">
          <ac:chgData name="Mazen Alhaffar" userId="S::11054744@live.mercer.edu::54eaf322-47fa-4afe-ac85-0630f69c0348" providerId="AD" clId="Web-{176A37D1-DBDE-495E-1B6C-68470E43405C}" dt="2025-02-27T06:58:27.843" v="14"/>
          <ac:graphicFrameMkLst>
            <pc:docMk/>
            <pc:sldMk cId="0" sldId="275"/>
            <ac:graphicFrameMk id="5" creationId="{CBEBF1BC-EBCB-05A0-F648-6DA2C4D80F75}"/>
          </ac:graphicFrameMkLst>
        </pc:graphicFrameChg>
        <pc:graphicFrameChg chg="add mod modGraphic">
          <ac:chgData name="Mazen Alhaffar" userId="S::11054744@live.mercer.edu::54eaf322-47fa-4afe-ac85-0630f69c0348" providerId="AD" clId="Web-{176A37D1-DBDE-495E-1B6C-68470E43405C}" dt="2025-02-27T06:58:52.406" v="16" actId="1076"/>
          <ac:graphicFrameMkLst>
            <pc:docMk/>
            <pc:sldMk cId="0" sldId="275"/>
            <ac:graphicFrameMk id="16" creationId="{7C75F224-EF38-F625-B014-E906DF5EA71C}"/>
          </ac:graphicFrameMkLst>
        </pc:graphicFrameChg>
        <pc:picChg chg="del">
          <ac:chgData name="Mazen Alhaffar" userId="S::11054744@live.mercer.edu::54eaf322-47fa-4afe-ac85-0630f69c0348" providerId="AD" clId="Web-{176A37D1-DBDE-495E-1B6C-68470E43405C}" dt="2025-02-27T06:56:43.512" v="0"/>
          <ac:picMkLst>
            <pc:docMk/>
            <pc:sldMk cId="0" sldId="275"/>
            <ac:picMk id="8" creationId="{D40396CF-D588-DA8E-A23F-3F9AEAD6B45D}"/>
          </ac:picMkLst>
        </pc:picChg>
      </pc:sldChg>
    </pc:docChg>
  </pc:docChgLst>
  <pc:docChgLst>
    <pc:chgData name="Jairo Andres Onate" userId="d03cd148-744d-4b95-bd82-9d7b2f6d25c9" providerId="ADAL" clId="{E14FA046-681E-F340-8E5B-3B3CDDDF037A}"/>
    <pc:docChg chg="undo custSel addSld delSld modSld sldOrd">
      <pc:chgData name="Jairo Andres Onate" userId="d03cd148-744d-4b95-bd82-9d7b2f6d25c9" providerId="ADAL" clId="{E14FA046-681E-F340-8E5B-3B3CDDDF037A}" dt="2025-02-27T09:14:25.677" v="565" actId="14100"/>
      <pc:docMkLst>
        <pc:docMk/>
      </pc:docMkLst>
      <pc:sldChg chg="modSp del mod">
        <pc:chgData name="Jairo Andres Onate" userId="d03cd148-744d-4b95-bd82-9d7b2f6d25c9" providerId="ADAL" clId="{E14FA046-681E-F340-8E5B-3B3CDDDF037A}" dt="2025-02-27T08:39:26.547" v="504" actId="2696"/>
        <pc:sldMkLst>
          <pc:docMk/>
          <pc:sldMk cId="281600679" sldId="263"/>
        </pc:sldMkLst>
        <pc:graphicFrameChg chg="modGraphic">
          <ac:chgData name="Jairo Andres Onate" userId="d03cd148-744d-4b95-bd82-9d7b2f6d25c9" providerId="ADAL" clId="{E14FA046-681E-F340-8E5B-3B3CDDDF037A}" dt="2025-02-27T00:13:06" v="285" actId="20577"/>
          <ac:graphicFrameMkLst>
            <pc:docMk/>
            <pc:sldMk cId="281600679" sldId="263"/>
            <ac:graphicFrameMk id="12" creationId="{C5CE96F7-9E84-6D19-774E-E48770968DB4}"/>
          </ac:graphicFrameMkLst>
        </pc:graphicFrameChg>
      </pc:sldChg>
      <pc:sldChg chg="modSp mod">
        <pc:chgData name="Jairo Andres Onate" userId="d03cd148-744d-4b95-bd82-9d7b2f6d25c9" providerId="ADAL" clId="{E14FA046-681E-F340-8E5B-3B3CDDDF037A}" dt="2025-02-27T08:40:11.403" v="507" actId="1035"/>
        <pc:sldMkLst>
          <pc:docMk/>
          <pc:sldMk cId="1832874096" sldId="264"/>
        </pc:sldMkLst>
        <pc:picChg chg="mod">
          <ac:chgData name="Jairo Andres Onate" userId="d03cd148-744d-4b95-bd82-9d7b2f6d25c9" providerId="ADAL" clId="{E14FA046-681E-F340-8E5B-3B3CDDDF037A}" dt="2025-02-27T08:40:11.403" v="507" actId="1035"/>
          <ac:picMkLst>
            <pc:docMk/>
            <pc:sldMk cId="1832874096" sldId="264"/>
            <ac:picMk id="17" creationId="{7E1D5587-0553-127D-B13C-FFB965CE2F34}"/>
          </ac:picMkLst>
        </pc:picChg>
      </pc:sldChg>
      <pc:sldChg chg="modSp mod">
        <pc:chgData name="Jairo Andres Onate" userId="d03cd148-744d-4b95-bd82-9d7b2f6d25c9" providerId="ADAL" clId="{E14FA046-681E-F340-8E5B-3B3CDDDF037A}" dt="2025-02-27T09:14:25.677" v="565" actId="14100"/>
        <pc:sldMkLst>
          <pc:docMk/>
          <pc:sldMk cId="1989653563" sldId="265"/>
        </pc:sldMkLst>
        <pc:spChg chg="mod">
          <ac:chgData name="Jairo Andres Onate" userId="d03cd148-744d-4b95-bd82-9d7b2f6d25c9" providerId="ADAL" clId="{E14FA046-681E-F340-8E5B-3B3CDDDF037A}" dt="2025-02-27T09:14:25.677" v="565" actId="14100"/>
          <ac:spMkLst>
            <pc:docMk/>
            <pc:sldMk cId="1989653563" sldId="265"/>
            <ac:spMk id="3" creationId="{FB617FA6-7FF6-4BEB-07FF-5A028C13FFF0}"/>
          </ac:spMkLst>
        </pc:spChg>
      </pc:sldChg>
      <pc:sldChg chg="addSp modSp mod">
        <pc:chgData name="Jairo Andres Onate" userId="d03cd148-744d-4b95-bd82-9d7b2f6d25c9" providerId="ADAL" clId="{E14FA046-681E-F340-8E5B-3B3CDDDF037A}" dt="2025-02-27T08:39:51.782" v="506" actId="2062"/>
        <pc:sldMkLst>
          <pc:docMk/>
          <pc:sldMk cId="0" sldId="275"/>
        </pc:sldMkLst>
        <pc:spChg chg="mod">
          <ac:chgData name="Jairo Andres Onate" userId="d03cd148-744d-4b95-bd82-9d7b2f6d25c9" providerId="ADAL" clId="{E14FA046-681E-F340-8E5B-3B3CDDDF037A}" dt="2025-02-27T00:05:49.666" v="252" actId="1076"/>
          <ac:spMkLst>
            <pc:docMk/>
            <pc:sldMk cId="0" sldId="275"/>
            <ac:spMk id="9" creationId="{D76C7521-2399-22CD-1A5D-54298EE40F5B}"/>
          </ac:spMkLst>
        </pc:spChg>
        <pc:graphicFrameChg chg="add mod modGraphic">
          <ac:chgData name="Jairo Andres Onate" userId="d03cd148-744d-4b95-bd82-9d7b2f6d25c9" providerId="ADAL" clId="{E14FA046-681E-F340-8E5B-3B3CDDDF037A}" dt="2025-02-27T08:39:51.782" v="506" actId="2062"/>
          <ac:graphicFrameMkLst>
            <pc:docMk/>
            <pc:sldMk cId="0" sldId="275"/>
            <ac:graphicFrameMk id="2" creationId="{D3894C83-AFCB-0C12-8DC6-0FE58A62B5CB}"/>
          </ac:graphicFrameMkLst>
        </pc:graphicFrameChg>
      </pc:sldChg>
      <pc:sldChg chg="addSp modSp mod">
        <pc:chgData name="Jairo Andres Onate" userId="d03cd148-744d-4b95-bd82-9d7b2f6d25c9" providerId="ADAL" clId="{E14FA046-681E-F340-8E5B-3B3CDDDF037A}" dt="2025-02-27T08:39:41.151" v="505" actId="2062"/>
        <pc:sldMkLst>
          <pc:docMk/>
          <pc:sldMk cId="2299923395" sldId="276"/>
        </pc:sldMkLst>
        <pc:spChg chg="add mod">
          <ac:chgData name="Jairo Andres Onate" userId="d03cd148-744d-4b95-bd82-9d7b2f6d25c9" providerId="ADAL" clId="{E14FA046-681E-F340-8E5B-3B3CDDDF037A}" dt="2025-02-27T03:15:31.370" v="415" actId="1076"/>
          <ac:spMkLst>
            <pc:docMk/>
            <pc:sldMk cId="2299923395" sldId="276"/>
            <ac:spMk id="4" creationId="{6EC91A92-E677-21C7-38AE-52E5F005159C}"/>
          </ac:spMkLst>
        </pc:spChg>
        <pc:graphicFrameChg chg="add mod modGraphic">
          <ac:chgData name="Jairo Andres Onate" userId="d03cd148-744d-4b95-bd82-9d7b2f6d25c9" providerId="ADAL" clId="{E14FA046-681E-F340-8E5B-3B3CDDDF037A}" dt="2025-02-27T08:39:41.151" v="505" actId="2062"/>
          <ac:graphicFrameMkLst>
            <pc:docMk/>
            <pc:sldMk cId="2299923395" sldId="276"/>
            <ac:graphicFrameMk id="2" creationId="{B470560B-096A-9E1F-693E-5374AA8C0A04}"/>
          </ac:graphicFrameMkLst>
        </pc:graphicFrameChg>
      </pc:sldChg>
      <pc:sldChg chg="addSp modSp">
        <pc:chgData name="Jairo Andres Onate" userId="d03cd148-744d-4b95-bd82-9d7b2f6d25c9" providerId="ADAL" clId="{E14FA046-681E-F340-8E5B-3B3CDDDF037A}" dt="2025-02-27T02:44:48.220" v="348"/>
        <pc:sldMkLst>
          <pc:docMk/>
          <pc:sldMk cId="4027781493" sldId="277"/>
        </pc:sldMkLst>
        <pc:spChg chg="add mod">
          <ac:chgData name="Jairo Andres Onate" userId="d03cd148-744d-4b95-bd82-9d7b2f6d25c9" providerId="ADAL" clId="{E14FA046-681E-F340-8E5B-3B3CDDDF037A}" dt="2025-02-27T02:44:48.220" v="348"/>
          <ac:spMkLst>
            <pc:docMk/>
            <pc:sldMk cId="4027781493" sldId="277"/>
            <ac:spMk id="2" creationId="{FC3AC975-5BF8-64D8-BFB6-2CA7931FED5E}"/>
          </ac:spMkLst>
        </pc:spChg>
      </pc:sldChg>
      <pc:sldChg chg="modSp mod">
        <pc:chgData name="Jairo Andres Onate" userId="d03cd148-744d-4b95-bd82-9d7b2f6d25c9" providerId="ADAL" clId="{E14FA046-681E-F340-8E5B-3B3CDDDF037A}" dt="2025-02-26T23:44:17.389" v="16" actId="14100"/>
        <pc:sldMkLst>
          <pc:docMk/>
          <pc:sldMk cId="3074246317" sldId="278"/>
        </pc:sldMkLst>
        <pc:spChg chg="mod">
          <ac:chgData name="Jairo Andres Onate" userId="d03cd148-744d-4b95-bd82-9d7b2f6d25c9" providerId="ADAL" clId="{E14FA046-681E-F340-8E5B-3B3CDDDF037A}" dt="2025-02-26T23:44:17.389" v="16" actId="14100"/>
          <ac:spMkLst>
            <pc:docMk/>
            <pc:sldMk cId="3074246317" sldId="278"/>
            <ac:spMk id="4" creationId="{7B7E6BAA-68D5-88E2-9C63-8B1E06FAAFA2}"/>
          </ac:spMkLst>
        </pc:spChg>
      </pc:sldChg>
      <pc:sldChg chg="modSp">
        <pc:chgData name="Jairo Andres Onate" userId="d03cd148-744d-4b95-bd82-9d7b2f6d25c9" providerId="ADAL" clId="{E14FA046-681E-F340-8E5B-3B3CDDDF037A}" dt="2025-02-27T00:11:26.636" v="259"/>
        <pc:sldMkLst>
          <pc:docMk/>
          <pc:sldMk cId="1642521859" sldId="279"/>
        </pc:sldMkLst>
        <pc:graphicFrameChg chg="mod">
          <ac:chgData name="Jairo Andres Onate" userId="d03cd148-744d-4b95-bd82-9d7b2f6d25c9" providerId="ADAL" clId="{E14FA046-681E-F340-8E5B-3B3CDDDF037A}" dt="2025-02-27T00:11:26.636" v="259"/>
          <ac:graphicFrameMkLst>
            <pc:docMk/>
            <pc:sldMk cId="1642521859" sldId="279"/>
            <ac:graphicFrameMk id="12" creationId="{1B45BA1E-1B57-2AB9-E3DB-205B0EFA105D}"/>
          </ac:graphicFrameMkLst>
        </pc:graphicFrameChg>
      </pc:sldChg>
      <pc:sldChg chg="modSp add del mod">
        <pc:chgData name="Jairo Andres Onate" userId="d03cd148-744d-4b95-bd82-9d7b2f6d25c9" providerId="ADAL" clId="{E14FA046-681E-F340-8E5B-3B3CDDDF037A}" dt="2025-02-27T08:33:44.403" v="435" actId="2696"/>
        <pc:sldMkLst>
          <pc:docMk/>
          <pc:sldMk cId="1979990643" sldId="281"/>
        </pc:sldMkLst>
        <pc:spChg chg="mod">
          <ac:chgData name="Jairo Andres Onate" userId="d03cd148-744d-4b95-bd82-9d7b2f6d25c9" providerId="ADAL" clId="{E14FA046-681E-F340-8E5B-3B3CDDDF037A}" dt="2025-02-27T08:32:17.959" v="422" actId="1076"/>
          <ac:spMkLst>
            <pc:docMk/>
            <pc:sldMk cId="1979990643" sldId="281"/>
            <ac:spMk id="14" creationId="{C0620DC1-9704-9B12-3795-0F5225405867}"/>
          </ac:spMkLst>
        </pc:spChg>
      </pc:sldChg>
      <pc:sldChg chg="addSp delSp modSp new del mod">
        <pc:chgData name="Jairo Andres Onate" userId="d03cd148-744d-4b95-bd82-9d7b2f6d25c9" providerId="ADAL" clId="{E14FA046-681E-F340-8E5B-3B3CDDDF037A}" dt="2025-02-27T08:35:35.880" v="484" actId="2696"/>
        <pc:sldMkLst>
          <pc:docMk/>
          <pc:sldMk cId="371923692" sldId="282"/>
        </pc:sldMkLst>
        <pc:spChg chg="mod">
          <ac:chgData name="Jairo Andres Onate" userId="d03cd148-744d-4b95-bd82-9d7b2f6d25c9" providerId="ADAL" clId="{E14FA046-681E-F340-8E5B-3B3CDDDF037A}" dt="2025-02-27T08:32:28.452" v="424" actId="20577"/>
          <ac:spMkLst>
            <pc:docMk/>
            <pc:sldMk cId="371923692" sldId="282"/>
            <ac:spMk id="2" creationId="{AB5C230C-718E-D1FC-AFA0-444AA8178890}"/>
          </ac:spMkLst>
        </pc:spChg>
        <pc:spChg chg="del">
          <ac:chgData name="Jairo Andres Onate" userId="d03cd148-744d-4b95-bd82-9d7b2f6d25c9" providerId="ADAL" clId="{E14FA046-681E-F340-8E5B-3B3CDDDF037A}" dt="2025-02-27T08:32:50.514" v="425" actId="478"/>
          <ac:spMkLst>
            <pc:docMk/>
            <pc:sldMk cId="371923692" sldId="282"/>
            <ac:spMk id="3" creationId="{8D62988E-FEC8-7D8B-8CF0-C14CA4CEB1A8}"/>
          </ac:spMkLst>
        </pc:spChg>
        <pc:graphicFrameChg chg="add mod">
          <ac:chgData name="Jairo Andres Onate" userId="d03cd148-744d-4b95-bd82-9d7b2f6d25c9" providerId="ADAL" clId="{E14FA046-681E-F340-8E5B-3B3CDDDF037A}" dt="2025-02-27T08:33:04.711" v="428" actId="1076"/>
          <ac:graphicFrameMkLst>
            <pc:docMk/>
            <pc:sldMk cId="371923692" sldId="282"/>
            <ac:graphicFrameMk id="4" creationId="{8FBA7314-DD96-6B29-2F6F-DDBDA5808C99}"/>
          </ac:graphicFrameMkLst>
        </pc:graphicFrameChg>
        <pc:graphicFrameChg chg="add mod">
          <ac:chgData name="Jairo Andres Onate" userId="d03cd148-744d-4b95-bd82-9d7b2f6d25c9" providerId="ADAL" clId="{E14FA046-681E-F340-8E5B-3B3CDDDF037A}" dt="2025-02-27T08:33:10.659" v="429"/>
          <ac:graphicFrameMkLst>
            <pc:docMk/>
            <pc:sldMk cId="371923692" sldId="282"/>
            <ac:graphicFrameMk id="5" creationId="{CF59C49E-B3AA-E7F4-3871-076B0E408078}"/>
          </ac:graphicFrameMkLst>
        </pc:graphicFrameChg>
        <pc:graphicFrameChg chg="add mod">
          <ac:chgData name="Jairo Andres Onate" userId="d03cd148-744d-4b95-bd82-9d7b2f6d25c9" providerId="ADAL" clId="{E14FA046-681E-F340-8E5B-3B3CDDDF037A}" dt="2025-02-27T08:33:18.635" v="431" actId="1076"/>
          <ac:graphicFrameMkLst>
            <pc:docMk/>
            <pc:sldMk cId="371923692" sldId="282"/>
            <ac:graphicFrameMk id="6" creationId="{714F1462-1433-1F09-D712-0D3BC467B1D1}"/>
          </ac:graphicFrameMkLst>
        </pc:graphicFrameChg>
      </pc:sldChg>
      <pc:sldChg chg="addSp delSp modSp add mod ord">
        <pc:chgData name="Jairo Andres Onate" userId="d03cd148-744d-4b95-bd82-9d7b2f6d25c9" providerId="ADAL" clId="{E14FA046-681E-F340-8E5B-3B3CDDDF037A}" dt="2025-02-27T08:38:18.342" v="503" actId="1076"/>
        <pc:sldMkLst>
          <pc:docMk/>
          <pc:sldMk cId="284612874" sldId="283"/>
        </pc:sldMkLst>
        <pc:spChg chg="mod">
          <ac:chgData name="Jairo Andres Onate" userId="d03cd148-744d-4b95-bd82-9d7b2f6d25c9" providerId="ADAL" clId="{E14FA046-681E-F340-8E5B-3B3CDDDF037A}" dt="2025-02-27T08:35:17.261" v="482" actId="12788"/>
          <ac:spMkLst>
            <pc:docMk/>
            <pc:sldMk cId="284612874" sldId="283"/>
            <ac:spMk id="3" creationId="{2C56EFAA-BCD6-61A8-717F-105FFAC75498}"/>
          </ac:spMkLst>
        </pc:spChg>
        <pc:spChg chg="del">
          <ac:chgData name="Jairo Andres Onate" userId="d03cd148-744d-4b95-bd82-9d7b2f6d25c9" providerId="ADAL" clId="{E14FA046-681E-F340-8E5B-3B3CDDDF037A}" dt="2025-02-27T08:34:37.391" v="477" actId="478"/>
          <ac:spMkLst>
            <pc:docMk/>
            <pc:sldMk cId="284612874" sldId="283"/>
            <ac:spMk id="4" creationId="{BA22660A-C91A-3379-5F0F-F480EE0E8199}"/>
          </ac:spMkLst>
        </pc:spChg>
        <pc:spChg chg="add mod">
          <ac:chgData name="Jairo Andres Onate" userId="d03cd148-744d-4b95-bd82-9d7b2f6d25c9" providerId="ADAL" clId="{E14FA046-681E-F340-8E5B-3B3CDDDF037A}" dt="2025-02-27T08:37:50.665" v="499" actId="1076"/>
          <ac:spMkLst>
            <pc:docMk/>
            <pc:sldMk cId="284612874" sldId="283"/>
            <ac:spMk id="5" creationId="{4F36052B-140E-C8B5-F5BC-C185BB209AD6}"/>
          </ac:spMkLst>
        </pc:spChg>
        <pc:grpChg chg="del">
          <ac:chgData name="Jairo Andres Onate" userId="d03cd148-744d-4b95-bd82-9d7b2f6d25c9" providerId="ADAL" clId="{E14FA046-681E-F340-8E5B-3B3CDDDF037A}" dt="2025-02-27T08:33:51.226" v="436" actId="478"/>
          <ac:grpSpMkLst>
            <pc:docMk/>
            <pc:sldMk cId="284612874" sldId="283"/>
            <ac:grpSpMk id="1126" creationId="{863BBFDB-4CF6-5198-05AF-F2064F896080}"/>
          </ac:grpSpMkLst>
        </pc:grpChg>
        <pc:graphicFrameChg chg="mod modGraphic">
          <ac:chgData name="Jairo Andres Onate" userId="d03cd148-744d-4b95-bd82-9d7b2f6d25c9" providerId="ADAL" clId="{E14FA046-681E-F340-8E5B-3B3CDDDF037A}" dt="2025-02-27T08:38:18.342" v="503" actId="1076"/>
          <ac:graphicFrameMkLst>
            <pc:docMk/>
            <pc:sldMk cId="284612874" sldId="283"/>
            <ac:graphicFrameMk id="2" creationId="{69D8A455-FFC2-3F31-B9E2-E2051E8BC7DC}"/>
          </ac:graphicFrameMkLst>
        </pc:graphicFrameChg>
      </pc:sldChg>
      <pc:sldChg chg="new del">
        <pc:chgData name="Jairo Andres Onate" userId="d03cd148-744d-4b95-bd82-9d7b2f6d25c9" providerId="ADAL" clId="{E14FA046-681E-F340-8E5B-3B3CDDDF037A}" dt="2025-02-27T09:07:14.457" v="509" actId="680"/>
        <pc:sldMkLst>
          <pc:docMk/>
          <pc:sldMk cId="3517096746" sldId="284"/>
        </pc:sldMkLst>
      </pc:sldChg>
      <pc:sldChg chg="addSp delSp modSp add mod">
        <pc:chgData name="Jairo Andres Onate" userId="d03cd148-744d-4b95-bd82-9d7b2f6d25c9" providerId="ADAL" clId="{E14FA046-681E-F340-8E5B-3B3CDDDF037A}" dt="2025-02-27T09:13:07.188" v="553" actId="20577"/>
        <pc:sldMkLst>
          <pc:docMk/>
          <pc:sldMk cId="3569083897" sldId="284"/>
        </pc:sldMkLst>
        <pc:spChg chg="mod">
          <ac:chgData name="Jairo Andres Onate" userId="d03cd148-744d-4b95-bd82-9d7b2f6d25c9" providerId="ADAL" clId="{E14FA046-681E-F340-8E5B-3B3CDDDF037A}" dt="2025-02-27T09:13:07.188" v="553" actId="20577"/>
          <ac:spMkLst>
            <pc:docMk/>
            <pc:sldMk cId="3569083897" sldId="284"/>
            <ac:spMk id="4" creationId="{FA1DBD66-9AE6-A984-3272-63C7E3458316}"/>
          </ac:spMkLst>
        </pc:spChg>
        <pc:spChg chg="mod">
          <ac:chgData name="Jairo Andres Onate" userId="d03cd148-744d-4b95-bd82-9d7b2f6d25c9" providerId="ADAL" clId="{E14FA046-681E-F340-8E5B-3B3CDDDF037A}" dt="2025-02-27T09:12:39.696" v="535" actId="1076"/>
          <ac:spMkLst>
            <pc:docMk/>
            <pc:sldMk cId="3569083897" sldId="284"/>
            <ac:spMk id="15" creationId="{DE0415D4-7B4C-0823-EA3B-3624B0CA2AA1}"/>
          </ac:spMkLst>
        </pc:spChg>
        <pc:graphicFrameChg chg="add mod">
          <ac:chgData name="Jairo Andres Onate" userId="d03cd148-744d-4b95-bd82-9d7b2f6d25c9" providerId="ADAL" clId="{E14FA046-681E-F340-8E5B-3B3CDDDF037A}" dt="2025-02-27T09:09:58.683" v="514"/>
          <ac:graphicFrameMkLst>
            <pc:docMk/>
            <pc:sldMk cId="3569083897" sldId="284"/>
            <ac:graphicFrameMk id="2" creationId="{840989B7-FB60-4A19-AB2C-3BE2885E31CD}"/>
          </ac:graphicFrameMkLst>
        </pc:graphicFrameChg>
        <pc:picChg chg="add mod">
          <ac:chgData name="Jairo Andres Onate" userId="d03cd148-744d-4b95-bd82-9d7b2f6d25c9" providerId="ADAL" clId="{E14FA046-681E-F340-8E5B-3B3CDDDF037A}" dt="2025-02-27T09:12:59.668" v="543" actId="1076"/>
          <ac:picMkLst>
            <pc:docMk/>
            <pc:sldMk cId="3569083897" sldId="284"/>
            <ac:picMk id="3" creationId="{7815F0A1-85E3-A075-B1D2-134EC9EE0BDF}"/>
          </ac:picMkLst>
        </pc:picChg>
        <pc:picChg chg="del">
          <ac:chgData name="Jairo Andres Onate" userId="d03cd148-744d-4b95-bd82-9d7b2f6d25c9" providerId="ADAL" clId="{E14FA046-681E-F340-8E5B-3B3CDDDF037A}" dt="2025-02-27T09:09:45.676" v="511" actId="478"/>
          <ac:picMkLst>
            <pc:docMk/>
            <pc:sldMk cId="3569083897" sldId="284"/>
            <ac:picMk id="13" creationId="{5F2ED1C1-9657-B64C-BF8B-253AF7CD4203}"/>
          </ac:picMkLst>
        </pc:picChg>
        <pc:picChg chg="del">
          <ac:chgData name="Jairo Andres Onate" userId="d03cd148-744d-4b95-bd82-9d7b2f6d25c9" providerId="ADAL" clId="{E14FA046-681E-F340-8E5B-3B3CDDDF037A}" dt="2025-02-27T09:09:47.681" v="513" actId="478"/>
          <ac:picMkLst>
            <pc:docMk/>
            <pc:sldMk cId="3569083897" sldId="284"/>
            <ac:picMk id="17" creationId="{55342D13-C215-0687-4CC7-8CD6A9D60304}"/>
          </ac:picMkLst>
        </pc:picChg>
        <pc:picChg chg="del">
          <ac:chgData name="Jairo Andres Onate" userId="d03cd148-744d-4b95-bd82-9d7b2f6d25c9" providerId="ADAL" clId="{E14FA046-681E-F340-8E5B-3B3CDDDF037A}" dt="2025-02-27T09:09:46.981" v="512" actId="478"/>
          <ac:picMkLst>
            <pc:docMk/>
            <pc:sldMk cId="3569083897" sldId="284"/>
            <ac:picMk id="18" creationId="{8B599504-F040-7177-0502-09EBAEC517E5}"/>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3F7B05-97BB-4D4F-A3CF-92D1FA3FD22B}"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B51CF932-0F70-574F-886E-FED6357A2FFD}">
      <dgm:prSet phldrT="[Text]"/>
      <dgm:spPr>
        <a:solidFill>
          <a:schemeClr val="bg1"/>
        </a:solidFill>
        <a:ln>
          <a:solidFill>
            <a:schemeClr val="tx2"/>
          </a:solidFill>
        </a:ln>
      </dgm:spPr>
      <dgm:t>
        <a:bodyPr/>
        <a:lstStyle/>
        <a:p>
          <a:pPr rtl="0"/>
          <a:r>
            <a:rPr lang="en-US">
              <a:solidFill>
                <a:schemeClr val="tx1"/>
              </a:solidFill>
              <a:latin typeface="Aptos Display" panose="02110004020202020204"/>
            </a:rPr>
            <a:t>Observe the distribution of data.</a:t>
          </a:r>
        </a:p>
      </dgm:t>
    </dgm:pt>
    <dgm:pt modelId="{58F388FA-EECE-9C4A-85C2-2B949E898DBA}" type="parTrans" cxnId="{97DD077C-AEAF-C242-9AA6-8900B4E0C3FC}">
      <dgm:prSet/>
      <dgm:spPr/>
      <dgm:t>
        <a:bodyPr/>
        <a:lstStyle/>
        <a:p>
          <a:endParaRPr lang="en-US">
            <a:solidFill>
              <a:schemeClr val="tx1"/>
            </a:solidFill>
          </a:endParaRPr>
        </a:p>
      </dgm:t>
    </dgm:pt>
    <dgm:pt modelId="{A2B700B1-D579-E94B-96C3-6F8D40FEBFA7}" type="sibTrans" cxnId="{97DD077C-AEAF-C242-9AA6-8900B4E0C3FC}">
      <dgm:prSet/>
      <dgm:spPr/>
      <dgm:t>
        <a:bodyPr/>
        <a:lstStyle/>
        <a:p>
          <a:endParaRPr lang="en-US">
            <a:solidFill>
              <a:schemeClr val="tx1"/>
            </a:solidFill>
          </a:endParaRPr>
        </a:p>
      </dgm:t>
    </dgm:pt>
    <dgm:pt modelId="{83B3D5B2-71B5-344D-861D-1261038D0D51}">
      <dgm:prSet phldrT="[Text]"/>
      <dgm:spPr>
        <a:solidFill>
          <a:schemeClr val="bg1"/>
        </a:solidFill>
        <a:ln>
          <a:solidFill>
            <a:schemeClr val="tx2"/>
          </a:solidFill>
        </a:ln>
      </dgm:spPr>
      <dgm:t>
        <a:bodyPr/>
        <a:lstStyle/>
        <a:p>
          <a:pPr rtl="0"/>
          <a:r>
            <a:rPr lang="en-US">
              <a:solidFill>
                <a:schemeClr val="tx1"/>
              </a:solidFill>
              <a:latin typeface="Aptos Display" panose="02110004020202020204"/>
            </a:rPr>
            <a:t>Remove outlier.</a:t>
          </a:r>
          <a:endParaRPr lang="en-US">
            <a:solidFill>
              <a:schemeClr val="tx1"/>
            </a:solidFill>
          </a:endParaRPr>
        </a:p>
      </dgm:t>
    </dgm:pt>
    <dgm:pt modelId="{39A6DBF7-9E27-6244-AC7F-5ABC0ACAD51D}" type="parTrans" cxnId="{A2EBDFCB-6660-C04A-8210-3356B68199FC}">
      <dgm:prSet/>
      <dgm:spPr/>
      <dgm:t>
        <a:bodyPr/>
        <a:lstStyle/>
        <a:p>
          <a:endParaRPr lang="en-US">
            <a:solidFill>
              <a:schemeClr val="tx1"/>
            </a:solidFill>
          </a:endParaRPr>
        </a:p>
      </dgm:t>
    </dgm:pt>
    <dgm:pt modelId="{0BF2CB6C-F6FD-3E49-904E-6DD7CE9C778B}" type="sibTrans" cxnId="{A2EBDFCB-6660-C04A-8210-3356B68199FC}">
      <dgm:prSet/>
      <dgm:spPr/>
      <dgm:t>
        <a:bodyPr/>
        <a:lstStyle/>
        <a:p>
          <a:endParaRPr lang="en-US">
            <a:solidFill>
              <a:schemeClr val="tx1"/>
            </a:solidFill>
          </a:endParaRPr>
        </a:p>
      </dgm:t>
    </dgm:pt>
    <dgm:pt modelId="{766831F6-B640-FD41-8D7F-579C7BBE77B8}">
      <dgm:prSet/>
      <dgm:spPr>
        <a:solidFill>
          <a:schemeClr val="bg1"/>
        </a:solidFill>
        <a:ln>
          <a:solidFill>
            <a:schemeClr val="tx2"/>
          </a:solidFill>
        </a:ln>
      </dgm:spPr>
      <dgm:t>
        <a:bodyPr/>
        <a:lstStyle/>
        <a:p>
          <a:pPr rtl="0"/>
          <a:r>
            <a:rPr lang="en-US">
              <a:solidFill>
                <a:schemeClr val="tx1"/>
              </a:solidFill>
              <a:latin typeface="Aptos Display" panose="02110004020202020204"/>
            </a:rPr>
            <a:t>Scale the data.</a:t>
          </a:r>
          <a:endParaRPr lang="en-US">
            <a:solidFill>
              <a:schemeClr val="tx1"/>
            </a:solidFill>
          </a:endParaRPr>
        </a:p>
      </dgm:t>
    </dgm:pt>
    <dgm:pt modelId="{37CCB718-EEA2-9B4A-AF11-88D4E177A8FC}" type="parTrans" cxnId="{935E05FA-4E1E-554A-8044-1E615A5D40F9}">
      <dgm:prSet/>
      <dgm:spPr/>
      <dgm:t>
        <a:bodyPr/>
        <a:lstStyle/>
        <a:p>
          <a:endParaRPr lang="en-US">
            <a:solidFill>
              <a:schemeClr val="tx1"/>
            </a:solidFill>
          </a:endParaRPr>
        </a:p>
      </dgm:t>
    </dgm:pt>
    <dgm:pt modelId="{5AD4C0C3-A7DC-2B47-8C9F-3F1442C612A1}" type="sibTrans" cxnId="{935E05FA-4E1E-554A-8044-1E615A5D40F9}">
      <dgm:prSet/>
      <dgm:spPr/>
      <dgm:t>
        <a:bodyPr/>
        <a:lstStyle/>
        <a:p>
          <a:endParaRPr lang="en-US">
            <a:solidFill>
              <a:schemeClr val="tx1"/>
            </a:solidFill>
          </a:endParaRPr>
        </a:p>
      </dgm:t>
    </dgm:pt>
    <dgm:pt modelId="{01CA8409-C9BF-9B4D-9FAA-0999ED0B500E}">
      <dgm:prSet/>
      <dgm:spPr>
        <a:solidFill>
          <a:schemeClr val="bg1"/>
        </a:solidFill>
        <a:ln>
          <a:solidFill>
            <a:schemeClr val="tx2"/>
          </a:solidFill>
        </a:ln>
      </dgm:spPr>
      <dgm:t>
        <a:bodyPr/>
        <a:lstStyle/>
        <a:p>
          <a:pPr rtl="0"/>
          <a:r>
            <a:rPr lang="en-US">
              <a:solidFill>
                <a:schemeClr val="tx1"/>
              </a:solidFill>
              <a:latin typeface="Aptos Display" panose="02110004020202020204"/>
            </a:rPr>
            <a:t>Partition and Balance data sets.</a:t>
          </a:r>
          <a:endParaRPr lang="en-US">
            <a:solidFill>
              <a:schemeClr val="tx1"/>
            </a:solidFill>
          </a:endParaRPr>
        </a:p>
      </dgm:t>
    </dgm:pt>
    <dgm:pt modelId="{ABBC3EB0-DD44-5340-9FBA-8A02AB8514D7}" type="parTrans" cxnId="{39E9315E-9667-0A41-AF55-FED25EC71FF0}">
      <dgm:prSet/>
      <dgm:spPr/>
      <dgm:t>
        <a:bodyPr/>
        <a:lstStyle/>
        <a:p>
          <a:endParaRPr lang="en-US">
            <a:solidFill>
              <a:schemeClr val="tx1"/>
            </a:solidFill>
          </a:endParaRPr>
        </a:p>
      </dgm:t>
    </dgm:pt>
    <dgm:pt modelId="{602B4E0F-D80B-1844-84BC-4EB3E37005E2}" type="sibTrans" cxnId="{39E9315E-9667-0A41-AF55-FED25EC71FF0}">
      <dgm:prSet/>
      <dgm:spPr/>
      <dgm:t>
        <a:bodyPr/>
        <a:lstStyle/>
        <a:p>
          <a:endParaRPr lang="en-US">
            <a:solidFill>
              <a:schemeClr val="tx1"/>
            </a:solidFill>
          </a:endParaRPr>
        </a:p>
      </dgm:t>
    </dgm:pt>
    <dgm:pt modelId="{C68E3F47-B302-4381-A428-B54646C8AF8F}">
      <dgm:prSet phldr="0"/>
      <dgm:spPr/>
      <dgm:t>
        <a:bodyPr/>
        <a:lstStyle/>
        <a:p>
          <a:r>
            <a:rPr lang="en-US">
              <a:latin typeface="Calibri"/>
              <a:ea typeface="Calibri"/>
              <a:cs typeface="Calibri"/>
            </a:rPr>
            <a:t>Find and replace missing values.</a:t>
          </a:r>
          <a:endParaRPr lang="en-US"/>
        </a:p>
      </dgm:t>
    </dgm:pt>
    <dgm:pt modelId="{FE2442E7-02C6-4118-93F7-110F20E1C129}" type="parTrans" cxnId="{B691288C-D091-4BD8-A08C-0F3B5147DB0D}">
      <dgm:prSet/>
      <dgm:spPr/>
    </dgm:pt>
    <dgm:pt modelId="{136F1B33-2F04-45C9-B8D8-6DFD48B5997B}" type="sibTrans" cxnId="{B691288C-D091-4BD8-A08C-0F3B5147DB0D}">
      <dgm:prSet/>
      <dgm:spPr/>
    </dgm:pt>
    <dgm:pt modelId="{3E7EE903-296C-7E44-AA1F-1C25A3ED54BE}" type="pres">
      <dgm:prSet presAssocID="{DE3F7B05-97BB-4D4F-A3CF-92D1FA3FD22B}" presName="Name0" presStyleCnt="0">
        <dgm:presLayoutVars>
          <dgm:chMax val="7"/>
          <dgm:chPref val="7"/>
          <dgm:dir/>
        </dgm:presLayoutVars>
      </dgm:prSet>
      <dgm:spPr/>
    </dgm:pt>
    <dgm:pt modelId="{EF4B479A-C3DB-CE43-A0F4-77C778A30F82}" type="pres">
      <dgm:prSet presAssocID="{DE3F7B05-97BB-4D4F-A3CF-92D1FA3FD22B}" presName="Name1" presStyleCnt="0"/>
      <dgm:spPr/>
    </dgm:pt>
    <dgm:pt modelId="{3F4B4943-971B-CD4A-88BB-3CDE5254073C}" type="pres">
      <dgm:prSet presAssocID="{DE3F7B05-97BB-4D4F-A3CF-92D1FA3FD22B}" presName="cycle" presStyleCnt="0"/>
      <dgm:spPr/>
    </dgm:pt>
    <dgm:pt modelId="{CC9616DE-45AA-214A-B68B-D1888C928467}" type="pres">
      <dgm:prSet presAssocID="{DE3F7B05-97BB-4D4F-A3CF-92D1FA3FD22B}" presName="srcNode" presStyleLbl="node1" presStyleIdx="0" presStyleCnt="5"/>
      <dgm:spPr/>
    </dgm:pt>
    <dgm:pt modelId="{FBAF22B5-4DFE-BA48-BB3F-30388FA36759}" type="pres">
      <dgm:prSet presAssocID="{DE3F7B05-97BB-4D4F-A3CF-92D1FA3FD22B}" presName="conn" presStyleLbl="parChTrans1D2" presStyleIdx="0" presStyleCnt="1"/>
      <dgm:spPr/>
    </dgm:pt>
    <dgm:pt modelId="{F95E1298-6C17-5F40-9006-2E421DF44A61}" type="pres">
      <dgm:prSet presAssocID="{DE3F7B05-97BB-4D4F-A3CF-92D1FA3FD22B}" presName="extraNode" presStyleLbl="node1" presStyleIdx="0" presStyleCnt="5"/>
      <dgm:spPr/>
    </dgm:pt>
    <dgm:pt modelId="{F91B74BF-DC46-2842-BF7F-2804F216DB36}" type="pres">
      <dgm:prSet presAssocID="{DE3F7B05-97BB-4D4F-A3CF-92D1FA3FD22B}" presName="dstNode" presStyleLbl="node1" presStyleIdx="0" presStyleCnt="5"/>
      <dgm:spPr/>
    </dgm:pt>
    <dgm:pt modelId="{6A3C4BDF-12A2-42AB-9E79-17D8D6A02E50}" type="pres">
      <dgm:prSet presAssocID="{C68E3F47-B302-4381-A428-B54646C8AF8F}" presName="text_1" presStyleLbl="node1" presStyleIdx="0" presStyleCnt="5">
        <dgm:presLayoutVars>
          <dgm:bulletEnabled val="1"/>
        </dgm:presLayoutVars>
      </dgm:prSet>
      <dgm:spPr/>
    </dgm:pt>
    <dgm:pt modelId="{6537835F-1B52-4CA1-8640-245FF1EF565C}" type="pres">
      <dgm:prSet presAssocID="{C68E3F47-B302-4381-A428-B54646C8AF8F}" presName="accent_1" presStyleCnt="0"/>
      <dgm:spPr/>
    </dgm:pt>
    <dgm:pt modelId="{90720B8F-1C4D-4CE1-B981-FC76B54AAC67}" type="pres">
      <dgm:prSet presAssocID="{C68E3F47-B302-4381-A428-B54646C8AF8F}" presName="accentRepeatNode" presStyleLbl="solidFgAcc1" presStyleIdx="0" presStyleCnt="5"/>
      <dgm:spPr/>
    </dgm:pt>
    <dgm:pt modelId="{D6206361-F2D3-4905-8B6A-69594CFCD57B}" type="pres">
      <dgm:prSet presAssocID="{B51CF932-0F70-574F-886E-FED6357A2FFD}" presName="text_2" presStyleLbl="node1" presStyleIdx="1" presStyleCnt="5">
        <dgm:presLayoutVars>
          <dgm:bulletEnabled val="1"/>
        </dgm:presLayoutVars>
      </dgm:prSet>
      <dgm:spPr/>
    </dgm:pt>
    <dgm:pt modelId="{73CEA52E-528B-49DB-9D43-DA35F5536BCE}" type="pres">
      <dgm:prSet presAssocID="{B51CF932-0F70-574F-886E-FED6357A2FFD}" presName="accent_2" presStyleCnt="0"/>
      <dgm:spPr/>
    </dgm:pt>
    <dgm:pt modelId="{72840F33-8FEF-1941-92A8-B667D938A539}" type="pres">
      <dgm:prSet presAssocID="{B51CF932-0F70-574F-886E-FED6357A2FFD}" presName="accentRepeatNode" presStyleLbl="solidFgAcc1" presStyleIdx="1" presStyleCnt="5"/>
      <dgm:spPr>
        <a:solidFill>
          <a:srgbClr val="BFD6FF"/>
        </a:solidFill>
      </dgm:spPr>
    </dgm:pt>
    <dgm:pt modelId="{1344D5D0-F7F5-4B9C-9D5B-708BEAE6C499}" type="pres">
      <dgm:prSet presAssocID="{83B3D5B2-71B5-344D-861D-1261038D0D51}" presName="text_3" presStyleLbl="node1" presStyleIdx="2" presStyleCnt="5">
        <dgm:presLayoutVars>
          <dgm:bulletEnabled val="1"/>
        </dgm:presLayoutVars>
      </dgm:prSet>
      <dgm:spPr/>
    </dgm:pt>
    <dgm:pt modelId="{9101DA70-2B9C-4B9A-9295-EE9C85ECE43C}" type="pres">
      <dgm:prSet presAssocID="{83B3D5B2-71B5-344D-861D-1261038D0D51}" presName="accent_3" presStyleCnt="0"/>
      <dgm:spPr/>
    </dgm:pt>
    <dgm:pt modelId="{32E9CF0D-AFF1-514C-9306-8ED3C817EF98}" type="pres">
      <dgm:prSet presAssocID="{83B3D5B2-71B5-344D-861D-1261038D0D51}" presName="accentRepeatNode" presStyleLbl="solidFgAcc1" presStyleIdx="2" presStyleCnt="5"/>
      <dgm:spPr>
        <a:solidFill>
          <a:srgbClr val="BFD6FF"/>
        </a:solidFill>
      </dgm:spPr>
    </dgm:pt>
    <dgm:pt modelId="{2F882E3E-C9AA-4315-A0C0-6944911B2194}" type="pres">
      <dgm:prSet presAssocID="{766831F6-B640-FD41-8D7F-579C7BBE77B8}" presName="text_4" presStyleLbl="node1" presStyleIdx="3" presStyleCnt="5">
        <dgm:presLayoutVars>
          <dgm:bulletEnabled val="1"/>
        </dgm:presLayoutVars>
      </dgm:prSet>
      <dgm:spPr/>
    </dgm:pt>
    <dgm:pt modelId="{6DCF55C7-F3CD-4F83-B80A-0FBC88222F34}" type="pres">
      <dgm:prSet presAssocID="{766831F6-B640-FD41-8D7F-579C7BBE77B8}" presName="accent_4" presStyleCnt="0"/>
      <dgm:spPr/>
    </dgm:pt>
    <dgm:pt modelId="{12FF8DA4-6C8B-3546-B5C5-4FD4DC476F74}" type="pres">
      <dgm:prSet presAssocID="{766831F6-B640-FD41-8D7F-579C7BBE77B8}" presName="accentRepeatNode" presStyleLbl="solidFgAcc1" presStyleIdx="3" presStyleCnt="5"/>
      <dgm:spPr>
        <a:solidFill>
          <a:srgbClr val="BFD6FF"/>
        </a:solidFill>
      </dgm:spPr>
    </dgm:pt>
    <dgm:pt modelId="{FAFB2A8B-63F0-4890-93F5-1679E648D13D}" type="pres">
      <dgm:prSet presAssocID="{01CA8409-C9BF-9B4D-9FAA-0999ED0B500E}" presName="text_5" presStyleLbl="node1" presStyleIdx="4" presStyleCnt="5">
        <dgm:presLayoutVars>
          <dgm:bulletEnabled val="1"/>
        </dgm:presLayoutVars>
      </dgm:prSet>
      <dgm:spPr/>
    </dgm:pt>
    <dgm:pt modelId="{670745E7-D4DD-4758-B37A-1A8633301D87}" type="pres">
      <dgm:prSet presAssocID="{01CA8409-C9BF-9B4D-9FAA-0999ED0B500E}" presName="accent_5" presStyleCnt="0"/>
      <dgm:spPr/>
    </dgm:pt>
    <dgm:pt modelId="{35C0626B-B461-5446-B54A-7DB6FFD0095A}" type="pres">
      <dgm:prSet presAssocID="{01CA8409-C9BF-9B4D-9FAA-0999ED0B500E}" presName="accentRepeatNode" presStyleLbl="solidFgAcc1" presStyleIdx="4" presStyleCnt="5"/>
      <dgm:spPr>
        <a:solidFill>
          <a:srgbClr val="BFD6FF"/>
        </a:solidFill>
      </dgm:spPr>
    </dgm:pt>
  </dgm:ptLst>
  <dgm:cxnLst>
    <dgm:cxn modelId="{C68A5615-2010-4EAF-92F4-D705E27B4B1D}" type="presOf" srcId="{C68E3F47-B302-4381-A428-B54646C8AF8F}" destId="{6A3C4BDF-12A2-42AB-9E79-17D8D6A02E50}" srcOrd="0" destOrd="0" presId="urn:microsoft.com/office/officeart/2008/layout/VerticalCurvedList"/>
    <dgm:cxn modelId="{E804F71A-0332-4BC3-97E1-67EC22018ED7}" type="presOf" srcId="{136F1B33-2F04-45C9-B8D8-6DFD48B5997B}" destId="{FBAF22B5-4DFE-BA48-BB3F-30388FA36759}" srcOrd="0" destOrd="0" presId="urn:microsoft.com/office/officeart/2008/layout/VerticalCurvedList"/>
    <dgm:cxn modelId="{068B0736-3BAB-40B2-98B4-91E0C4FC1C05}" type="presOf" srcId="{01CA8409-C9BF-9B4D-9FAA-0999ED0B500E}" destId="{FAFB2A8B-63F0-4890-93F5-1679E648D13D}" srcOrd="0" destOrd="0" presId="urn:microsoft.com/office/officeart/2008/layout/VerticalCurvedList"/>
    <dgm:cxn modelId="{39E9315E-9667-0A41-AF55-FED25EC71FF0}" srcId="{DE3F7B05-97BB-4D4F-A3CF-92D1FA3FD22B}" destId="{01CA8409-C9BF-9B4D-9FAA-0999ED0B500E}" srcOrd="4" destOrd="0" parTransId="{ABBC3EB0-DD44-5340-9FBA-8A02AB8514D7}" sibTransId="{602B4E0F-D80B-1844-84BC-4EB3E37005E2}"/>
    <dgm:cxn modelId="{97DD077C-AEAF-C242-9AA6-8900B4E0C3FC}" srcId="{DE3F7B05-97BB-4D4F-A3CF-92D1FA3FD22B}" destId="{B51CF932-0F70-574F-886E-FED6357A2FFD}" srcOrd="1" destOrd="0" parTransId="{58F388FA-EECE-9C4A-85C2-2B949E898DBA}" sibTransId="{A2B700B1-D579-E94B-96C3-6F8D40FEBFA7}"/>
    <dgm:cxn modelId="{B691288C-D091-4BD8-A08C-0F3B5147DB0D}" srcId="{DE3F7B05-97BB-4D4F-A3CF-92D1FA3FD22B}" destId="{C68E3F47-B302-4381-A428-B54646C8AF8F}" srcOrd="0" destOrd="0" parTransId="{FE2442E7-02C6-4118-93F7-110F20E1C129}" sibTransId="{136F1B33-2F04-45C9-B8D8-6DFD48B5997B}"/>
    <dgm:cxn modelId="{6DE50DA6-B5A2-4923-A26C-73BD512609A5}" type="presOf" srcId="{83B3D5B2-71B5-344D-861D-1261038D0D51}" destId="{1344D5D0-F7F5-4B9C-9D5B-708BEAE6C499}" srcOrd="0" destOrd="0" presId="urn:microsoft.com/office/officeart/2008/layout/VerticalCurvedList"/>
    <dgm:cxn modelId="{9ADDA7A6-7A8C-426E-AB09-C75626C986D6}" type="presOf" srcId="{B51CF932-0F70-574F-886E-FED6357A2FFD}" destId="{D6206361-F2D3-4905-8B6A-69594CFCD57B}" srcOrd="0" destOrd="0" presId="urn:microsoft.com/office/officeart/2008/layout/VerticalCurvedList"/>
    <dgm:cxn modelId="{A2EBDFCB-6660-C04A-8210-3356B68199FC}" srcId="{DE3F7B05-97BB-4D4F-A3CF-92D1FA3FD22B}" destId="{83B3D5B2-71B5-344D-861D-1261038D0D51}" srcOrd="2" destOrd="0" parTransId="{39A6DBF7-9E27-6244-AC7F-5ABC0ACAD51D}" sibTransId="{0BF2CB6C-F6FD-3E49-904E-6DD7CE9C778B}"/>
    <dgm:cxn modelId="{299C7DEE-A02A-4D2D-BEFD-BAF4214DFD05}" type="presOf" srcId="{766831F6-B640-FD41-8D7F-579C7BBE77B8}" destId="{2F882E3E-C9AA-4315-A0C0-6944911B2194}" srcOrd="0" destOrd="0" presId="urn:microsoft.com/office/officeart/2008/layout/VerticalCurvedList"/>
    <dgm:cxn modelId="{907A9EF0-BEA9-7144-A5BA-26D28254462C}" type="presOf" srcId="{DE3F7B05-97BB-4D4F-A3CF-92D1FA3FD22B}" destId="{3E7EE903-296C-7E44-AA1F-1C25A3ED54BE}" srcOrd="0" destOrd="0" presId="urn:microsoft.com/office/officeart/2008/layout/VerticalCurvedList"/>
    <dgm:cxn modelId="{935E05FA-4E1E-554A-8044-1E615A5D40F9}" srcId="{DE3F7B05-97BB-4D4F-A3CF-92D1FA3FD22B}" destId="{766831F6-B640-FD41-8D7F-579C7BBE77B8}" srcOrd="3" destOrd="0" parTransId="{37CCB718-EEA2-9B4A-AF11-88D4E177A8FC}" sibTransId="{5AD4C0C3-A7DC-2B47-8C9F-3F1442C612A1}"/>
    <dgm:cxn modelId="{232E7448-8340-4D09-B5F0-2CA6804776F9}" type="presParOf" srcId="{3E7EE903-296C-7E44-AA1F-1C25A3ED54BE}" destId="{EF4B479A-C3DB-CE43-A0F4-77C778A30F82}" srcOrd="0" destOrd="0" presId="urn:microsoft.com/office/officeart/2008/layout/VerticalCurvedList"/>
    <dgm:cxn modelId="{47BD5240-C3F6-4462-9A94-BB8FCE3D4E73}" type="presParOf" srcId="{EF4B479A-C3DB-CE43-A0F4-77C778A30F82}" destId="{3F4B4943-971B-CD4A-88BB-3CDE5254073C}" srcOrd="0" destOrd="0" presId="urn:microsoft.com/office/officeart/2008/layout/VerticalCurvedList"/>
    <dgm:cxn modelId="{F1C544E0-9C8F-4EDA-9FDA-FE4A98731100}" type="presParOf" srcId="{3F4B4943-971B-CD4A-88BB-3CDE5254073C}" destId="{CC9616DE-45AA-214A-B68B-D1888C928467}" srcOrd="0" destOrd="0" presId="urn:microsoft.com/office/officeart/2008/layout/VerticalCurvedList"/>
    <dgm:cxn modelId="{D34E456A-BD7F-4B09-94EA-3B0AE9EFAAD3}" type="presParOf" srcId="{3F4B4943-971B-CD4A-88BB-3CDE5254073C}" destId="{FBAF22B5-4DFE-BA48-BB3F-30388FA36759}" srcOrd="1" destOrd="0" presId="urn:microsoft.com/office/officeart/2008/layout/VerticalCurvedList"/>
    <dgm:cxn modelId="{81E9A263-E941-49F6-A538-3C1DE4CA9011}" type="presParOf" srcId="{3F4B4943-971B-CD4A-88BB-3CDE5254073C}" destId="{F95E1298-6C17-5F40-9006-2E421DF44A61}" srcOrd="2" destOrd="0" presId="urn:microsoft.com/office/officeart/2008/layout/VerticalCurvedList"/>
    <dgm:cxn modelId="{72E02F94-A3B7-48C7-9403-4BBCA8759ECF}" type="presParOf" srcId="{3F4B4943-971B-CD4A-88BB-3CDE5254073C}" destId="{F91B74BF-DC46-2842-BF7F-2804F216DB36}" srcOrd="3" destOrd="0" presId="urn:microsoft.com/office/officeart/2008/layout/VerticalCurvedList"/>
    <dgm:cxn modelId="{0651C9D5-E68B-47AB-8D8F-0072DA551222}" type="presParOf" srcId="{EF4B479A-C3DB-CE43-A0F4-77C778A30F82}" destId="{6A3C4BDF-12A2-42AB-9E79-17D8D6A02E50}" srcOrd="1" destOrd="0" presId="urn:microsoft.com/office/officeart/2008/layout/VerticalCurvedList"/>
    <dgm:cxn modelId="{8C7DBBC5-F793-420C-9840-DD07E338DFDB}" type="presParOf" srcId="{EF4B479A-C3DB-CE43-A0F4-77C778A30F82}" destId="{6537835F-1B52-4CA1-8640-245FF1EF565C}" srcOrd="2" destOrd="0" presId="urn:microsoft.com/office/officeart/2008/layout/VerticalCurvedList"/>
    <dgm:cxn modelId="{B23D68E7-8177-4ED3-93E1-1BE8C9C92495}" type="presParOf" srcId="{6537835F-1B52-4CA1-8640-245FF1EF565C}" destId="{90720B8F-1C4D-4CE1-B981-FC76B54AAC67}" srcOrd="0" destOrd="0" presId="urn:microsoft.com/office/officeart/2008/layout/VerticalCurvedList"/>
    <dgm:cxn modelId="{969F0E39-DD0B-4207-858B-10F0C0D7C89E}" type="presParOf" srcId="{EF4B479A-C3DB-CE43-A0F4-77C778A30F82}" destId="{D6206361-F2D3-4905-8B6A-69594CFCD57B}" srcOrd="3" destOrd="0" presId="urn:microsoft.com/office/officeart/2008/layout/VerticalCurvedList"/>
    <dgm:cxn modelId="{5C91E07B-43B9-42ED-9FD3-79DA30A24F05}" type="presParOf" srcId="{EF4B479A-C3DB-CE43-A0F4-77C778A30F82}" destId="{73CEA52E-528B-49DB-9D43-DA35F5536BCE}" srcOrd="4" destOrd="0" presId="urn:microsoft.com/office/officeart/2008/layout/VerticalCurvedList"/>
    <dgm:cxn modelId="{586BFDE4-D5B7-40E7-8E0F-321CA3DE2E8E}" type="presParOf" srcId="{73CEA52E-528B-49DB-9D43-DA35F5536BCE}" destId="{72840F33-8FEF-1941-92A8-B667D938A539}" srcOrd="0" destOrd="0" presId="urn:microsoft.com/office/officeart/2008/layout/VerticalCurvedList"/>
    <dgm:cxn modelId="{6C815024-8BF8-4E4B-98BF-D3A310219CF9}" type="presParOf" srcId="{EF4B479A-C3DB-CE43-A0F4-77C778A30F82}" destId="{1344D5D0-F7F5-4B9C-9D5B-708BEAE6C499}" srcOrd="5" destOrd="0" presId="urn:microsoft.com/office/officeart/2008/layout/VerticalCurvedList"/>
    <dgm:cxn modelId="{B80D9BEC-EC51-42E3-84CA-5AA36E0D596B}" type="presParOf" srcId="{EF4B479A-C3DB-CE43-A0F4-77C778A30F82}" destId="{9101DA70-2B9C-4B9A-9295-EE9C85ECE43C}" srcOrd="6" destOrd="0" presId="urn:microsoft.com/office/officeart/2008/layout/VerticalCurvedList"/>
    <dgm:cxn modelId="{CF50D05F-D73E-4CBD-AACD-5D4F762BC70A}" type="presParOf" srcId="{9101DA70-2B9C-4B9A-9295-EE9C85ECE43C}" destId="{32E9CF0D-AFF1-514C-9306-8ED3C817EF98}" srcOrd="0" destOrd="0" presId="urn:microsoft.com/office/officeart/2008/layout/VerticalCurvedList"/>
    <dgm:cxn modelId="{17098803-6C9F-47E7-B9EB-1CAB58A796C4}" type="presParOf" srcId="{EF4B479A-C3DB-CE43-A0F4-77C778A30F82}" destId="{2F882E3E-C9AA-4315-A0C0-6944911B2194}" srcOrd="7" destOrd="0" presId="urn:microsoft.com/office/officeart/2008/layout/VerticalCurvedList"/>
    <dgm:cxn modelId="{EB5B0129-B466-48AE-A668-BDFA1A17468C}" type="presParOf" srcId="{EF4B479A-C3DB-CE43-A0F4-77C778A30F82}" destId="{6DCF55C7-F3CD-4F83-B80A-0FBC88222F34}" srcOrd="8" destOrd="0" presId="urn:microsoft.com/office/officeart/2008/layout/VerticalCurvedList"/>
    <dgm:cxn modelId="{52D9FE62-0872-4F41-9646-BCF2A3701EBD}" type="presParOf" srcId="{6DCF55C7-F3CD-4F83-B80A-0FBC88222F34}" destId="{12FF8DA4-6C8B-3546-B5C5-4FD4DC476F74}" srcOrd="0" destOrd="0" presId="urn:microsoft.com/office/officeart/2008/layout/VerticalCurvedList"/>
    <dgm:cxn modelId="{9EE2D780-201B-486A-8C09-00D972BD9308}" type="presParOf" srcId="{EF4B479A-C3DB-CE43-A0F4-77C778A30F82}" destId="{FAFB2A8B-63F0-4890-93F5-1679E648D13D}" srcOrd="9" destOrd="0" presId="urn:microsoft.com/office/officeart/2008/layout/VerticalCurvedList"/>
    <dgm:cxn modelId="{DE361A1E-0453-4CB1-A74E-48F55F0BF395}" type="presParOf" srcId="{EF4B479A-C3DB-CE43-A0F4-77C778A30F82}" destId="{670745E7-D4DD-4758-B37A-1A8633301D87}" srcOrd="10" destOrd="0" presId="urn:microsoft.com/office/officeart/2008/layout/VerticalCurvedList"/>
    <dgm:cxn modelId="{26B6DD5D-2964-4E1B-B29D-65E6CE517D9F}" type="presParOf" srcId="{670745E7-D4DD-4758-B37A-1A8633301D87}" destId="{35C0626B-B461-5446-B54A-7DB6FFD0095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ACE6F8-6F42-4F39-A667-62CAE8DDD5E1}" type="doc">
      <dgm:prSet loTypeId="urn:microsoft.com/office/officeart/2005/8/layout/cycle6" loCatId="cycle" qsTypeId="urn:microsoft.com/office/officeart/2005/8/quickstyle/simple1" qsCatId="simple" csTypeId="urn:microsoft.com/office/officeart/2005/8/colors/accent1_2" csCatId="accent1" phldr="1"/>
      <dgm:spPr/>
      <dgm:t>
        <a:bodyPr/>
        <a:lstStyle/>
        <a:p>
          <a:endParaRPr lang="en-US"/>
        </a:p>
      </dgm:t>
    </dgm:pt>
    <dgm:pt modelId="{5F5DD373-B6A1-49B6-8742-CB15108D0F03}">
      <dgm:prSet phldrT="[Text]" phldr="0"/>
      <dgm:spPr/>
      <dgm:t>
        <a:bodyPr/>
        <a:lstStyle/>
        <a:p>
          <a:pPr rtl="0"/>
          <a:r>
            <a:rPr lang="en-US"/>
            <a:t>Three Models Created </a:t>
          </a:r>
        </a:p>
      </dgm:t>
    </dgm:pt>
    <dgm:pt modelId="{B396A917-5B6D-4658-84C5-89805F1AA040}" type="parTrans" cxnId="{8344749B-E0C5-4B49-977B-841BE99AE44A}">
      <dgm:prSet/>
      <dgm:spPr/>
      <dgm:t>
        <a:bodyPr/>
        <a:lstStyle/>
        <a:p>
          <a:endParaRPr lang="en-US"/>
        </a:p>
      </dgm:t>
    </dgm:pt>
    <dgm:pt modelId="{960E4F77-E8A3-41A6-84C8-4F7277FFDD1E}" type="sibTrans" cxnId="{8344749B-E0C5-4B49-977B-841BE99AE44A}">
      <dgm:prSet/>
      <dgm:spPr/>
      <dgm:t>
        <a:bodyPr/>
        <a:lstStyle/>
        <a:p>
          <a:endParaRPr lang="en-US"/>
        </a:p>
      </dgm:t>
    </dgm:pt>
    <dgm:pt modelId="{96B50BA0-36E2-4156-BCC2-48C93C96C933}">
      <dgm:prSet phldrT="[Text]" phldr="0"/>
      <dgm:spPr/>
      <dgm:t>
        <a:bodyPr/>
        <a:lstStyle/>
        <a:p>
          <a:pPr rtl="0"/>
          <a:r>
            <a:rPr lang="en-US"/>
            <a:t>Variable Selection </a:t>
          </a:r>
        </a:p>
      </dgm:t>
    </dgm:pt>
    <dgm:pt modelId="{59D525F2-D7D7-4788-AB4B-29A667E07D60}" type="parTrans" cxnId="{1AEBD64E-9B3A-418D-BFB0-CA0A3ABFDC40}">
      <dgm:prSet/>
      <dgm:spPr/>
      <dgm:t>
        <a:bodyPr/>
        <a:lstStyle/>
        <a:p>
          <a:endParaRPr lang="en-US"/>
        </a:p>
      </dgm:t>
    </dgm:pt>
    <dgm:pt modelId="{D0A29536-2D79-4206-A597-17A52A4112E2}" type="sibTrans" cxnId="{1AEBD64E-9B3A-418D-BFB0-CA0A3ABFDC40}">
      <dgm:prSet/>
      <dgm:spPr/>
      <dgm:t>
        <a:bodyPr/>
        <a:lstStyle/>
        <a:p>
          <a:endParaRPr lang="en-US"/>
        </a:p>
      </dgm:t>
    </dgm:pt>
    <dgm:pt modelId="{F3BD691C-D7CA-42FA-BD7B-BF7266271F08}">
      <dgm:prSet phldrT="[Text]" phldr="0"/>
      <dgm:spPr/>
      <dgm:t>
        <a:bodyPr/>
        <a:lstStyle/>
        <a:p>
          <a:pPr algn="l" rtl="0"/>
          <a:r>
            <a:rPr lang="en-US">
              <a:latin typeface="Arial"/>
            </a:rPr>
            <a:t>Compared: Accuracy, AUC, Sensitivity, &amp; Specificity</a:t>
          </a:r>
          <a:endParaRPr lang="en-US"/>
        </a:p>
      </dgm:t>
    </dgm:pt>
    <dgm:pt modelId="{7B94C11D-5FC8-4850-A502-4BAC04F89615}" type="parTrans" cxnId="{126BED15-BF53-4E40-B79B-F2FC3BDB9E71}">
      <dgm:prSet/>
      <dgm:spPr/>
      <dgm:t>
        <a:bodyPr/>
        <a:lstStyle/>
        <a:p>
          <a:endParaRPr lang="en-US"/>
        </a:p>
      </dgm:t>
    </dgm:pt>
    <dgm:pt modelId="{382A0C4A-64AE-495A-9F51-C9801CEA0599}" type="sibTrans" cxnId="{126BED15-BF53-4E40-B79B-F2FC3BDB9E71}">
      <dgm:prSet/>
      <dgm:spPr/>
      <dgm:t>
        <a:bodyPr/>
        <a:lstStyle/>
        <a:p>
          <a:endParaRPr lang="en-US"/>
        </a:p>
      </dgm:t>
    </dgm:pt>
    <dgm:pt modelId="{1FB75F0C-E1F1-4001-9A07-4FA7CC3AB280}">
      <dgm:prSet phldrT="[Text]" phldr="0"/>
      <dgm:spPr/>
      <dgm:t>
        <a:bodyPr/>
        <a:lstStyle/>
        <a:p>
          <a:pPr rtl="0"/>
          <a:r>
            <a:rPr lang="en-US">
              <a:latin typeface="Arial"/>
            </a:rPr>
            <a:t>Our Choice</a:t>
          </a:r>
          <a:endParaRPr lang="en-US"/>
        </a:p>
      </dgm:t>
    </dgm:pt>
    <dgm:pt modelId="{4C4B991B-8DF9-44FC-9917-9E1B616FC364}" type="parTrans" cxnId="{7FFD0BC2-6897-4188-82AF-D46A7EB9C079}">
      <dgm:prSet/>
      <dgm:spPr/>
      <dgm:t>
        <a:bodyPr/>
        <a:lstStyle/>
        <a:p>
          <a:endParaRPr lang="en-US"/>
        </a:p>
      </dgm:t>
    </dgm:pt>
    <dgm:pt modelId="{C0A38263-6B0C-4BCF-AE42-B05EE905501F}" type="sibTrans" cxnId="{7FFD0BC2-6897-4188-82AF-D46A7EB9C079}">
      <dgm:prSet/>
      <dgm:spPr/>
      <dgm:t>
        <a:bodyPr/>
        <a:lstStyle/>
        <a:p>
          <a:endParaRPr lang="en-US"/>
        </a:p>
      </dgm:t>
    </dgm:pt>
    <dgm:pt modelId="{A1FB1DE0-2962-453F-9DB8-8D51B72324C0}" type="pres">
      <dgm:prSet presAssocID="{B4ACE6F8-6F42-4F39-A667-62CAE8DDD5E1}" presName="cycle" presStyleCnt="0">
        <dgm:presLayoutVars>
          <dgm:dir/>
          <dgm:resizeHandles val="exact"/>
        </dgm:presLayoutVars>
      </dgm:prSet>
      <dgm:spPr/>
    </dgm:pt>
    <dgm:pt modelId="{4611B5ED-2E9E-4253-BFC9-A80A272A0C77}" type="pres">
      <dgm:prSet presAssocID="{5F5DD373-B6A1-49B6-8742-CB15108D0F03}" presName="node" presStyleLbl="node1" presStyleIdx="0" presStyleCnt="4">
        <dgm:presLayoutVars>
          <dgm:bulletEnabled val="1"/>
        </dgm:presLayoutVars>
      </dgm:prSet>
      <dgm:spPr/>
    </dgm:pt>
    <dgm:pt modelId="{D6DE9688-1255-44CD-9EAE-16C399457BC8}" type="pres">
      <dgm:prSet presAssocID="{5F5DD373-B6A1-49B6-8742-CB15108D0F03}" presName="spNode" presStyleCnt="0"/>
      <dgm:spPr/>
    </dgm:pt>
    <dgm:pt modelId="{F9C98459-4753-4A86-9C56-7676480FC62F}" type="pres">
      <dgm:prSet presAssocID="{960E4F77-E8A3-41A6-84C8-4F7277FFDD1E}" presName="sibTrans" presStyleLbl="sibTrans1D1" presStyleIdx="0" presStyleCnt="4"/>
      <dgm:spPr/>
    </dgm:pt>
    <dgm:pt modelId="{45D8E2A8-EDE2-440B-ABB4-9398F155CB8F}" type="pres">
      <dgm:prSet presAssocID="{96B50BA0-36E2-4156-BCC2-48C93C96C933}" presName="node" presStyleLbl="node1" presStyleIdx="1" presStyleCnt="4">
        <dgm:presLayoutVars>
          <dgm:bulletEnabled val="1"/>
        </dgm:presLayoutVars>
      </dgm:prSet>
      <dgm:spPr/>
    </dgm:pt>
    <dgm:pt modelId="{22607B69-563D-4D80-BACD-C87F6731448D}" type="pres">
      <dgm:prSet presAssocID="{96B50BA0-36E2-4156-BCC2-48C93C96C933}" presName="spNode" presStyleCnt="0"/>
      <dgm:spPr/>
    </dgm:pt>
    <dgm:pt modelId="{CEF90AA6-824B-462C-B262-BA325B223455}" type="pres">
      <dgm:prSet presAssocID="{D0A29536-2D79-4206-A597-17A52A4112E2}" presName="sibTrans" presStyleLbl="sibTrans1D1" presStyleIdx="1" presStyleCnt="4"/>
      <dgm:spPr/>
    </dgm:pt>
    <dgm:pt modelId="{AFED5BD2-9D32-4910-A706-27F3629F8697}" type="pres">
      <dgm:prSet presAssocID="{F3BD691C-D7CA-42FA-BD7B-BF7266271F08}" presName="node" presStyleLbl="node1" presStyleIdx="2" presStyleCnt="4">
        <dgm:presLayoutVars>
          <dgm:bulletEnabled val="1"/>
        </dgm:presLayoutVars>
      </dgm:prSet>
      <dgm:spPr/>
    </dgm:pt>
    <dgm:pt modelId="{50B4D3BE-05D7-4317-8375-DFC132E3A044}" type="pres">
      <dgm:prSet presAssocID="{F3BD691C-D7CA-42FA-BD7B-BF7266271F08}" presName="spNode" presStyleCnt="0"/>
      <dgm:spPr/>
    </dgm:pt>
    <dgm:pt modelId="{181113E1-7586-4853-B970-1837B66ED3A1}" type="pres">
      <dgm:prSet presAssocID="{382A0C4A-64AE-495A-9F51-C9801CEA0599}" presName="sibTrans" presStyleLbl="sibTrans1D1" presStyleIdx="2" presStyleCnt="4"/>
      <dgm:spPr/>
    </dgm:pt>
    <dgm:pt modelId="{87439B57-FAC2-4E4C-AA8D-7FDA3A9F126A}" type="pres">
      <dgm:prSet presAssocID="{1FB75F0C-E1F1-4001-9A07-4FA7CC3AB280}" presName="node" presStyleLbl="node1" presStyleIdx="3" presStyleCnt="4">
        <dgm:presLayoutVars>
          <dgm:bulletEnabled val="1"/>
        </dgm:presLayoutVars>
      </dgm:prSet>
      <dgm:spPr/>
    </dgm:pt>
    <dgm:pt modelId="{E7697D7B-002C-4FC8-9836-7E3788D918C3}" type="pres">
      <dgm:prSet presAssocID="{1FB75F0C-E1F1-4001-9A07-4FA7CC3AB280}" presName="spNode" presStyleCnt="0"/>
      <dgm:spPr/>
    </dgm:pt>
    <dgm:pt modelId="{13441592-DF55-4A52-91A9-44AF60757E9B}" type="pres">
      <dgm:prSet presAssocID="{C0A38263-6B0C-4BCF-AE42-B05EE905501F}" presName="sibTrans" presStyleLbl="sibTrans1D1" presStyleIdx="3" presStyleCnt="4"/>
      <dgm:spPr/>
    </dgm:pt>
  </dgm:ptLst>
  <dgm:cxnLst>
    <dgm:cxn modelId="{D44DCD08-984F-4A5F-984F-B5761ABD9D82}" type="presOf" srcId="{96B50BA0-36E2-4156-BCC2-48C93C96C933}" destId="{45D8E2A8-EDE2-440B-ABB4-9398F155CB8F}" srcOrd="0" destOrd="0" presId="urn:microsoft.com/office/officeart/2005/8/layout/cycle6"/>
    <dgm:cxn modelId="{126BED15-BF53-4E40-B79B-F2FC3BDB9E71}" srcId="{B4ACE6F8-6F42-4F39-A667-62CAE8DDD5E1}" destId="{F3BD691C-D7CA-42FA-BD7B-BF7266271F08}" srcOrd="2" destOrd="0" parTransId="{7B94C11D-5FC8-4850-A502-4BAC04F89615}" sibTransId="{382A0C4A-64AE-495A-9F51-C9801CEA0599}"/>
    <dgm:cxn modelId="{1AEBD64E-9B3A-418D-BFB0-CA0A3ABFDC40}" srcId="{B4ACE6F8-6F42-4F39-A667-62CAE8DDD5E1}" destId="{96B50BA0-36E2-4156-BCC2-48C93C96C933}" srcOrd="1" destOrd="0" parTransId="{59D525F2-D7D7-4788-AB4B-29A667E07D60}" sibTransId="{D0A29536-2D79-4206-A597-17A52A4112E2}"/>
    <dgm:cxn modelId="{74741A75-5529-4521-8526-1E87F1A92957}" type="presOf" srcId="{B4ACE6F8-6F42-4F39-A667-62CAE8DDD5E1}" destId="{A1FB1DE0-2962-453F-9DB8-8D51B72324C0}" srcOrd="0" destOrd="0" presId="urn:microsoft.com/office/officeart/2005/8/layout/cycle6"/>
    <dgm:cxn modelId="{A176C892-33AB-4E9A-BC5A-EABDA98E93E5}" type="presOf" srcId="{D0A29536-2D79-4206-A597-17A52A4112E2}" destId="{CEF90AA6-824B-462C-B262-BA325B223455}" srcOrd="0" destOrd="0" presId="urn:microsoft.com/office/officeart/2005/8/layout/cycle6"/>
    <dgm:cxn modelId="{8344749B-E0C5-4B49-977B-841BE99AE44A}" srcId="{B4ACE6F8-6F42-4F39-A667-62CAE8DDD5E1}" destId="{5F5DD373-B6A1-49B6-8742-CB15108D0F03}" srcOrd="0" destOrd="0" parTransId="{B396A917-5B6D-4658-84C5-89805F1AA040}" sibTransId="{960E4F77-E8A3-41A6-84C8-4F7277FFDD1E}"/>
    <dgm:cxn modelId="{D0E80DB9-7A7C-4183-923A-B52D68F985B0}" type="presOf" srcId="{1FB75F0C-E1F1-4001-9A07-4FA7CC3AB280}" destId="{87439B57-FAC2-4E4C-AA8D-7FDA3A9F126A}" srcOrd="0" destOrd="0" presId="urn:microsoft.com/office/officeart/2005/8/layout/cycle6"/>
    <dgm:cxn modelId="{2CB096C1-154F-4912-A4D7-1471F388438B}" type="presOf" srcId="{F3BD691C-D7CA-42FA-BD7B-BF7266271F08}" destId="{AFED5BD2-9D32-4910-A706-27F3629F8697}" srcOrd="0" destOrd="0" presId="urn:microsoft.com/office/officeart/2005/8/layout/cycle6"/>
    <dgm:cxn modelId="{7FFD0BC2-6897-4188-82AF-D46A7EB9C079}" srcId="{B4ACE6F8-6F42-4F39-A667-62CAE8DDD5E1}" destId="{1FB75F0C-E1F1-4001-9A07-4FA7CC3AB280}" srcOrd="3" destOrd="0" parTransId="{4C4B991B-8DF9-44FC-9917-9E1B616FC364}" sibTransId="{C0A38263-6B0C-4BCF-AE42-B05EE905501F}"/>
    <dgm:cxn modelId="{FF2518D4-E837-4E30-A137-815ABD61452E}" type="presOf" srcId="{382A0C4A-64AE-495A-9F51-C9801CEA0599}" destId="{181113E1-7586-4853-B970-1837B66ED3A1}" srcOrd="0" destOrd="0" presId="urn:microsoft.com/office/officeart/2005/8/layout/cycle6"/>
    <dgm:cxn modelId="{3207C0DB-7F7E-4931-A928-CF5967336AE8}" type="presOf" srcId="{960E4F77-E8A3-41A6-84C8-4F7277FFDD1E}" destId="{F9C98459-4753-4A86-9C56-7676480FC62F}" srcOrd="0" destOrd="0" presId="urn:microsoft.com/office/officeart/2005/8/layout/cycle6"/>
    <dgm:cxn modelId="{AF77A9F6-0CEF-47ED-8B53-B82A1130EC79}" type="presOf" srcId="{C0A38263-6B0C-4BCF-AE42-B05EE905501F}" destId="{13441592-DF55-4A52-91A9-44AF60757E9B}" srcOrd="0" destOrd="0" presId="urn:microsoft.com/office/officeart/2005/8/layout/cycle6"/>
    <dgm:cxn modelId="{091FE5FC-47E2-44E0-8982-DFBA7ECE0DE9}" type="presOf" srcId="{5F5DD373-B6A1-49B6-8742-CB15108D0F03}" destId="{4611B5ED-2E9E-4253-BFC9-A80A272A0C77}" srcOrd="0" destOrd="0" presId="urn:microsoft.com/office/officeart/2005/8/layout/cycle6"/>
    <dgm:cxn modelId="{0C02AD9C-DD63-4BE5-92F3-9CE3D49EF780}" type="presParOf" srcId="{A1FB1DE0-2962-453F-9DB8-8D51B72324C0}" destId="{4611B5ED-2E9E-4253-BFC9-A80A272A0C77}" srcOrd="0" destOrd="0" presId="urn:microsoft.com/office/officeart/2005/8/layout/cycle6"/>
    <dgm:cxn modelId="{DBCDF599-9A0A-419C-B4E9-4E35B0C875BE}" type="presParOf" srcId="{A1FB1DE0-2962-453F-9DB8-8D51B72324C0}" destId="{D6DE9688-1255-44CD-9EAE-16C399457BC8}" srcOrd="1" destOrd="0" presId="urn:microsoft.com/office/officeart/2005/8/layout/cycle6"/>
    <dgm:cxn modelId="{A8DAFC75-DBAD-42DC-A354-E7A37E6FEAC7}" type="presParOf" srcId="{A1FB1DE0-2962-453F-9DB8-8D51B72324C0}" destId="{F9C98459-4753-4A86-9C56-7676480FC62F}" srcOrd="2" destOrd="0" presId="urn:microsoft.com/office/officeart/2005/8/layout/cycle6"/>
    <dgm:cxn modelId="{C7A7DE6A-6D31-4DD6-8004-D9AB5C194A77}" type="presParOf" srcId="{A1FB1DE0-2962-453F-9DB8-8D51B72324C0}" destId="{45D8E2A8-EDE2-440B-ABB4-9398F155CB8F}" srcOrd="3" destOrd="0" presId="urn:microsoft.com/office/officeart/2005/8/layout/cycle6"/>
    <dgm:cxn modelId="{3515D569-D2CB-46C7-B650-1F4D7C559218}" type="presParOf" srcId="{A1FB1DE0-2962-453F-9DB8-8D51B72324C0}" destId="{22607B69-563D-4D80-BACD-C87F6731448D}" srcOrd="4" destOrd="0" presId="urn:microsoft.com/office/officeart/2005/8/layout/cycle6"/>
    <dgm:cxn modelId="{E451BDAA-DEC7-4310-9BE9-3772A8D17A30}" type="presParOf" srcId="{A1FB1DE0-2962-453F-9DB8-8D51B72324C0}" destId="{CEF90AA6-824B-462C-B262-BA325B223455}" srcOrd="5" destOrd="0" presId="urn:microsoft.com/office/officeart/2005/8/layout/cycle6"/>
    <dgm:cxn modelId="{621E8A06-CADE-4696-BD9A-338A72B53482}" type="presParOf" srcId="{A1FB1DE0-2962-453F-9DB8-8D51B72324C0}" destId="{AFED5BD2-9D32-4910-A706-27F3629F8697}" srcOrd="6" destOrd="0" presId="urn:microsoft.com/office/officeart/2005/8/layout/cycle6"/>
    <dgm:cxn modelId="{64D78B78-F472-4EA2-9119-2957FB8D9A4D}" type="presParOf" srcId="{A1FB1DE0-2962-453F-9DB8-8D51B72324C0}" destId="{50B4D3BE-05D7-4317-8375-DFC132E3A044}" srcOrd="7" destOrd="0" presId="urn:microsoft.com/office/officeart/2005/8/layout/cycle6"/>
    <dgm:cxn modelId="{B3A42229-FC3F-41F8-803E-DF8C6C758003}" type="presParOf" srcId="{A1FB1DE0-2962-453F-9DB8-8D51B72324C0}" destId="{181113E1-7586-4853-B970-1837B66ED3A1}" srcOrd="8" destOrd="0" presId="urn:microsoft.com/office/officeart/2005/8/layout/cycle6"/>
    <dgm:cxn modelId="{CB0855EE-1EA4-44CB-BCC8-9429BB374F00}" type="presParOf" srcId="{A1FB1DE0-2962-453F-9DB8-8D51B72324C0}" destId="{87439B57-FAC2-4E4C-AA8D-7FDA3A9F126A}" srcOrd="9" destOrd="0" presId="urn:microsoft.com/office/officeart/2005/8/layout/cycle6"/>
    <dgm:cxn modelId="{69BD71F6-226D-4E62-B50B-6E391DDE39CD}" type="presParOf" srcId="{A1FB1DE0-2962-453F-9DB8-8D51B72324C0}" destId="{E7697D7B-002C-4FC8-9836-7E3788D918C3}" srcOrd="10" destOrd="0" presId="urn:microsoft.com/office/officeart/2005/8/layout/cycle6"/>
    <dgm:cxn modelId="{B60E4D5E-05AE-496F-B7DD-FED1D14ECD02}" type="presParOf" srcId="{A1FB1DE0-2962-453F-9DB8-8D51B72324C0}" destId="{13441592-DF55-4A52-91A9-44AF60757E9B}" srcOrd="11"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AF22B5-4DFE-BA48-BB3F-30388FA36759}">
      <dsp:nvSpPr>
        <dsp:cNvPr id="0" name=""/>
        <dsp:cNvSpPr/>
      </dsp:nvSpPr>
      <dsp:spPr>
        <a:xfrm>
          <a:off x="-6126981" y="-937410"/>
          <a:ext cx="7293488" cy="7293488"/>
        </a:xfrm>
        <a:prstGeom prst="blockArc">
          <a:avLst>
            <a:gd name="adj1" fmla="val 18900000"/>
            <a:gd name="adj2" fmla="val 2700000"/>
            <a:gd name="adj3" fmla="val 296"/>
          </a:avLst>
        </a:pr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A3C4BDF-12A2-42AB-9E79-17D8D6A02E50}">
      <dsp:nvSpPr>
        <dsp:cNvPr id="0" name=""/>
        <dsp:cNvSpPr/>
      </dsp:nvSpPr>
      <dsp:spPr>
        <a:xfrm>
          <a:off x="509717" y="338558"/>
          <a:ext cx="6173315" cy="67755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Calibri"/>
              <a:ea typeface="Calibri"/>
              <a:cs typeface="Calibri"/>
            </a:rPr>
            <a:t>Find and replace missing values.</a:t>
          </a:r>
          <a:endParaRPr lang="en-US" sz="3000" kern="1200"/>
        </a:p>
      </dsp:txBody>
      <dsp:txXfrm>
        <a:off x="509717" y="338558"/>
        <a:ext cx="6173315" cy="677550"/>
      </dsp:txXfrm>
    </dsp:sp>
    <dsp:sp modelId="{90720B8F-1C4D-4CE1-B981-FC76B54AAC67}">
      <dsp:nvSpPr>
        <dsp:cNvPr id="0" name=""/>
        <dsp:cNvSpPr/>
      </dsp:nvSpPr>
      <dsp:spPr>
        <a:xfrm>
          <a:off x="86248" y="253864"/>
          <a:ext cx="846937" cy="846937"/>
        </a:xfrm>
        <a:prstGeom prst="ellipse">
          <a:avLst/>
        </a:prstGeom>
        <a:solidFill>
          <a:schemeClr val="l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6206361-F2D3-4905-8B6A-69594CFCD57B}">
      <dsp:nvSpPr>
        <dsp:cNvPr id="0" name=""/>
        <dsp:cNvSpPr/>
      </dsp:nvSpPr>
      <dsp:spPr>
        <a:xfrm>
          <a:off x="995230" y="1354558"/>
          <a:ext cx="5687802" cy="677550"/>
        </a:xfrm>
        <a:prstGeom prst="rect">
          <a:avLst/>
        </a:prstGeom>
        <a:solidFill>
          <a:schemeClr val="bg1"/>
        </a:solidFill>
        <a:ln w="1905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a:solidFill>
                <a:schemeClr val="tx1"/>
              </a:solidFill>
              <a:latin typeface="Aptos Display" panose="02110004020202020204"/>
            </a:rPr>
            <a:t>Observe the distribution of data.</a:t>
          </a:r>
        </a:p>
      </dsp:txBody>
      <dsp:txXfrm>
        <a:off x="995230" y="1354558"/>
        <a:ext cx="5687802" cy="677550"/>
      </dsp:txXfrm>
    </dsp:sp>
    <dsp:sp modelId="{72840F33-8FEF-1941-92A8-B667D938A539}">
      <dsp:nvSpPr>
        <dsp:cNvPr id="0" name=""/>
        <dsp:cNvSpPr/>
      </dsp:nvSpPr>
      <dsp:spPr>
        <a:xfrm>
          <a:off x="571761" y="1269864"/>
          <a:ext cx="846937" cy="846937"/>
        </a:xfrm>
        <a:prstGeom prst="ellipse">
          <a:avLst/>
        </a:prstGeom>
        <a:solidFill>
          <a:srgbClr val="BFD6FF"/>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44D5D0-F7F5-4B9C-9D5B-708BEAE6C499}">
      <dsp:nvSpPr>
        <dsp:cNvPr id="0" name=""/>
        <dsp:cNvSpPr/>
      </dsp:nvSpPr>
      <dsp:spPr>
        <a:xfrm>
          <a:off x="1144243" y="2370558"/>
          <a:ext cx="5538789" cy="677550"/>
        </a:xfrm>
        <a:prstGeom prst="rect">
          <a:avLst/>
        </a:prstGeom>
        <a:solidFill>
          <a:schemeClr val="bg1"/>
        </a:solidFill>
        <a:ln w="1905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a:solidFill>
                <a:schemeClr val="tx1"/>
              </a:solidFill>
              <a:latin typeface="Aptos Display" panose="02110004020202020204"/>
            </a:rPr>
            <a:t>Remove outlier.</a:t>
          </a:r>
          <a:endParaRPr lang="en-US" sz="3000" kern="1200">
            <a:solidFill>
              <a:schemeClr val="tx1"/>
            </a:solidFill>
          </a:endParaRPr>
        </a:p>
      </dsp:txBody>
      <dsp:txXfrm>
        <a:off x="1144243" y="2370558"/>
        <a:ext cx="5538789" cy="677550"/>
      </dsp:txXfrm>
    </dsp:sp>
    <dsp:sp modelId="{32E9CF0D-AFF1-514C-9306-8ED3C817EF98}">
      <dsp:nvSpPr>
        <dsp:cNvPr id="0" name=""/>
        <dsp:cNvSpPr/>
      </dsp:nvSpPr>
      <dsp:spPr>
        <a:xfrm>
          <a:off x="720774" y="2285864"/>
          <a:ext cx="846937" cy="846937"/>
        </a:xfrm>
        <a:prstGeom prst="ellipse">
          <a:avLst/>
        </a:prstGeom>
        <a:solidFill>
          <a:srgbClr val="BFD6FF"/>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F882E3E-C9AA-4315-A0C0-6944911B2194}">
      <dsp:nvSpPr>
        <dsp:cNvPr id="0" name=""/>
        <dsp:cNvSpPr/>
      </dsp:nvSpPr>
      <dsp:spPr>
        <a:xfrm>
          <a:off x="995230" y="3386558"/>
          <a:ext cx="5687802" cy="677550"/>
        </a:xfrm>
        <a:prstGeom prst="rect">
          <a:avLst/>
        </a:prstGeom>
        <a:solidFill>
          <a:schemeClr val="bg1"/>
        </a:solidFill>
        <a:ln w="1905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a:solidFill>
                <a:schemeClr val="tx1"/>
              </a:solidFill>
              <a:latin typeface="Aptos Display" panose="02110004020202020204"/>
            </a:rPr>
            <a:t>Scale the data.</a:t>
          </a:r>
          <a:endParaRPr lang="en-US" sz="3000" kern="1200">
            <a:solidFill>
              <a:schemeClr val="tx1"/>
            </a:solidFill>
          </a:endParaRPr>
        </a:p>
      </dsp:txBody>
      <dsp:txXfrm>
        <a:off x="995230" y="3386558"/>
        <a:ext cx="5687802" cy="677550"/>
      </dsp:txXfrm>
    </dsp:sp>
    <dsp:sp modelId="{12FF8DA4-6C8B-3546-B5C5-4FD4DC476F74}">
      <dsp:nvSpPr>
        <dsp:cNvPr id="0" name=""/>
        <dsp:cNvSpPr/>
      </dsp:nvSpPr>
      <dsp:spPr>
        <a:xfrm>
          <a:off x="571761" y="3301864"/>
          <a:ext cx="846937" cy="846937"/>
        </a:xfrm>
        <a:prstGeom prst="ellipse">
          <a:avLst/>
        </a:prstGeom>
        <a:solidFill>
          <a:srgbClr val="BFD6FF"/>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AFB2A8B-63F0-4890-93F5-1679E648D13D}">
      <dsp:nvSpPr>
        <dsp:cNvPr id="0" name=""/>
        <dsp:cNvSpPr/>
      </dsp:nvSpPr>
      <dsp:spPr>
        <a:xfrm>
          <a:off x="509717" y="4402558"/>
          <a:ext cx="6173315" cy="677550"/>
        </a:xfrm>
        <a:prstGeom prst="rect">
          <a:avLst/>
        </a:prstGeom>
        <a:solidFill>
          <a:schemeClr val="bg1"/>
        </a:solidFill>
        <a:ln w="19050" cap="flat" cmpd="sng" algn="ctr">
          <a:solidFill>
            <a:schemeClr val="tx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76200" rIns="76200" bIns="76200" numCol="1" spcCol="1270" anchor="ctr" anchorCtr="0">
          <a:noAutofit/>
        </a:bodyPr>
        <a:lstStyle/>
        <a:p>
          <a:pPr marL="0" lvl="0" indent="0" algn="l" defTabSz="1333500" rtl="0">
            <a:lnSpc>
              <a:spcPct val="90000"/>
            </a:lnSpc>
            <a:spcBef>
              <a:spcPct val="0"/>
            </a:spcBef>
            <a:spcAft>
              <a:spcPct val="35000"/>
            </a:spcAft>
            <a:buNone/>
          </a:pPr>
          <a:r>
            <a:rPr lang="en-US" sz="3000" kern="1200">
              <a:solidFill>
                <a:schemeClr val="tx1"/>
              </a:solidFill>
              <a:latin typeface="Aptos Display" panose="02110004020202020204"/>
            </a:rPr>
            <a:t>Partition and Balance data sets.</a:t>
          </a:r>
          <a:endParaRPr lang="en-US" sz="3000" kern="1200">
            <a:solidFill>
              <a:schemeClr val="tx1"/>
            </a:solidFill>
          </a:endParaRPr>
        </a:p>
      </dsp:txBody>
      <dsp:txXfrm>
        <a:off x="509717" y="4402558"/>
        <a:ext cx="6173315" cy="677550"/>
      </dsp:txXfrm>
    </dsp:sp>
    <dsp:sp modelId="{35C0626B-B461-5446-B54A-7DB6FFD0095A}">
      <dsp:nvSpPr>
        <dsp:cNvPr id="0" name=""/>
        <dsp:cNvSpPr/>
      </dsp:nvSpPr>
      <dsp:spPr>
        <a:xfrm>
          <a:off x="86248" y="4317864"/>
          <a:ext cx="846937" cy="846937"/>
        </a:xfrm>
        <a:prstGeom prst="ellipse">
          <a:avLst/>
        </a:prstGeom>
        <a:solidFill>
          <a:srgbClr val="BFD6FF"/>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11B5ED-2E9E-4253-BFC9-A80A272A0C77}">
      <dsp:nvSpPr>
        <dsp:cNvPr id="0" name=""/>
        <dsp:cNvSpPr/>
      </dsp:nvSpPr>
      <dsp:spPr>
        <a:xfrm>
          <a:off x="2725091" y="2184"/>
          <a:ext cx="1536968" cy="99902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a:t>Three Models Created </a:t>
          </a:r>
        </a:p>
      </dsp:txBody>
      <dsp:txXfrm>
        <a:off x="2773860" y="50953"/>
        <a:ext cx="1439430" cy="901491"/>
      </dsp:txXfrm>
    </dsp:sp>
    <dsp:sp modelId="{F9C98459-4753-4A86-9C56-7676480FC62F}">
      <dsp:nvSpPr>
        <dsp:cNvPr id="0" name=""/>
        <dsp:cNvSpPr/>
      </dsp:nvSpPr>
      <dsp:spPr>
        <a:xfrm>
          <a:off x="1843594" y="501699"/>
          <a:ext cx="3299963" cy="3299963"/>
        </a:xfrm>
        <a:custGeom>
          <a:avLst/>
          <a:gdLst/>
          <a:ahLst/>
          <a:cxnLst/>
          <a:rect l="0" t="0" r="0" b="0"/>
          <a:pathLst>
            <a:path>
              <a:moveTo>
                <a:pt x="2429529" y="195765"/>
              </a:moveTo>
              <a:arcTo wR="1649981" hR="1649981" stAng="17891639" swAng="2624928"/>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5D8E2A8-EDE2-440B-ABB4-9398F155CB8F}">
      <dsp:nvSpPr>
        <dsp:cNvPr id="0" name=""/>
        <dsp:cNvSpPr/>
      </dsp:nvSpPr>
      <dsp:spPr>
        <a:xfrm>
          <a:off x="4375073" y="1652166"/>
          <a:ext cx="1536968" cy="99902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a:t>Variable Selection </a:t>
          </a:r>
        </a:p>
      </dsp:txBody>
      <dsp:txXfrm>
        <a:off x="4423842" y="1700935"/>
        <a:ext cx="1439430" cy="901491"/>
      </dsp:txXfrm>
    </dsp:sp>
    <dsp:sp modelId="{CEF90AA6-824B-462C-B262-BA325B223455}">
      <dsp:nvSpPr>
        <dsp:cNvPr id="0" name=""/>
        <dsp:cNvSpPr/>
      </dsp:nvSpPr>
      <dsp:spPr>
        <a:xfrm>
          <a:off x="1843594" y="501699"/>
          <a:ext cx="3299963" cy="3299963"/>
        </a:xfrm>
        <a:custGeom>
          <a:avLst/>
          <a:gdLst/>
          <a:ahLst/>
          <a:cxnLst/>
          <a:rect l="0" t="0" r="0" b="0"/>
          <a:pathLst>
            <a:path>
              <a:moveTo>
                <a:pt x="3218697" y="2161421"/>
              </a:moveTo>
              <a:arcTo wR="1649981" hR="1649981" stAng="1083433" swAng="2624928"/>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FED5BD2-9D32-4910-A706-27F3629F8697}">
      <dsp:nvSpPr>
        <dsp:cNvPr id="0" name=""/>
        <dsp:cNvSpPr/>
      </dsp:nvSpPr>
      <dsp:spPr>
        <a:xfrm>
          <a:off x="2725091" y="3302148"/>
          <a:ext cx="1536968" cy="99902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US" sz="1400" kern="1200">
              <a:latin typeface="Arial"/>
            </a:rPr>
            <a:t>Compared: Accuracy, AUC, Sensitivity, &amp; Specificity</a:t>
          </a:r>
          <a:endParaRPr lang="en-US" sz="1400" kern="1200"/>
        </a:p>
      </dsp:txBody>
      <dsp:txXfrm>
        <a:off x="2773860" y="3350917"/>
        <a:ext cx="1439430" cy="901491"/>
      </dsp:txXfrm>
    </dsp:sp>
    <dsp:sp modelId="{181113E1-7586-4853-B970-1837B66ED3A1}">
      <dsp:nvSpPr>
        <dsp:cNvPr id="0" name=""/>
        <dsp:cNvSpPr/>
      </dsp:nvSpPr>
      <dsp:spPr>
        <a:xfrm>
          <a:off x="1843594" y="501699"/>
          <a:ext cx="3299963" cy="3299963"/>
        </a:xfrm>
        <a:custGeom>
          <a:avLst/>
          <a:gdLst/>
          <a:ahLst/>
          <a:cxnLst/>
          <a:rect l="0" t="0" r="0" b="0"/>
          <a:pathLst>
            <a:path>
              <a:moveTo>
                <a:pt x="870434" y="3104198"/>
              </a:moveTo>
              <a:arcTo wR="1649981" hR="1649981" stAng="7091639" swAng="2624928"/>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7439B57-FAC2-4E4C-AA8D-7FDA3A9F126A}">
      <dsp:nvSpPr>
        <dsp:cNvPr id="0" name=""/>
        <dsp:cNvSpPr/>
      </dsp:nvSpPr>
      <dsp:spPr>
        <a:xfrm>
          <a:off x="1075109" y="1652166"/>
          <a:ext cx="1536968" cy="99902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kern="1200">
              <a:latin typeface="Arial"/>
            </a:rPr>
            <a:t>Our Choice</a:t>
          </a:r>
          <a:endParaRPr lang="en-US" sz="1400" kern="1200"/>
        </a:p>
      </dsp:txBody>
      <dsp:txXfrm>
        <a:off x="1123878" y="1700935"/>
        <a:ext cx="1439430" cy="901491"/>
      </dsp:txXfrm>
    </dsp:sp>
    <dsp:sp modelId="{13441592-DF55-4A52-91A9-44AF60757E9B}">
      <dsp:nvSpPr>
        <dsp:cNvPr id="0" name=""/>
        <dsp:cNvSpPr/>
      </dsp:nvSpPr>
      <dsp:spPr>
        <a:xfrm>
          <a:off x="1843594" y="501699"/>
          <a:ext cx="3299963" cy="3299963"/>
        </a:xfrm>
        <a:custGeom>
          <a:avLst/>
          <a:gdLst/>
          <a:ahLst/>
          <a:cxnLst/>
          <a:rect l="0" t="0" r="0" b="0"/>
          <a:pathLst>
            <a:path>
              <a:moveTo>
                <a:pt x="81265" y="1138542"/>
              </a:moveTo>
              <a:arcTo wR="1649981" hR="1649981" stAng="11883433" swAng="2624928"/>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B26116-1C53-4947-87AD-2897420F54B0}" type="datetimeFigureOut">
              <a:rPr lang="en-US" smtClean="0"/>
              <a:t>2/27/2025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FE8645-5930-0B4F-8986-E72A42F00805}" type="slidenum">
              <a:rPr lang="en-US" smtClean="0"/>
              <a:t>‹#›</a:t>
            </a:fld>
            <a:endParaRPr lang="en-US"/>
          </a:p>
        </p:txBody>
      </p:sp>
    </p:spTree>
    <p:extLst>
      <p:ext uri="{BB962C8B-B14F-4D97-AF65-F5344CB8AC3E}">
        <p14:creationId xmlns:p14="http://schemas.microsoft.com/office/powerpoint/2010/main" val="3776742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c5a74b7a7e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c5a74b7a7e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a:extLst>
            <a:ext uri="{FF2B5EF4-FFF2-40B4-BE49-F238E27FC236}">
              <a16:creationId xmlns:a16="http://schemas.microsoft.com/office/drawing/2014/main" id="{4338D894-1B6B-C165-ABC4-F7A9D663B04C}"/>
            </a:ext>
          </a:extLst>
        </p:cNvPr>
        <p:cNvGrpSpPr/>
        <p:nvPr/>
      </p:nvGrpSpPr>
      <p:grpSpPr>
        <a:xfrm>
          <a:off x="0" y="0"/>
          <a:ext cx="0" cy="0"/>
          <a:chOff x="0" y="0"/>
          <a:chExt cx="0" cy="0"/>
        </a:xfrm>
      </p:grpSpPr>
      <p:sp>
        <p:nvSpPr>
          <p:cNvPr id="1123" name="Google Shape;1123;gc5a74b7a7e_0_1058:notes">
            <a:extLst>
              <a:ext uri="{FF2B5EF4-FFF2-40B4-BE49-F238E27FC236}">
                <a16:creationId xmlns:a16="http://schemas.microsoft.com/office/drawing/2014/main" id="{599BC559-2D2A-0D77-129F-7EBB7279F3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c5a74b7a7e_0_1058:notes">
            <a:extLst>
              <a:ext uri="{FF2B5EF4-FFF2-40B4-BE49-F238E27FC236}">
                <a16:creationId xmlns:a16="http://schemas.microsoft.com/office/drawing/2014/main" id="{548EF022-42F6-229B-271B-BD8C05C514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7796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7FE8645-5930-0B4F-8986-E72A42F00805}" type="slidenum">
              <a:rPr lang="en-US" smtClean="0"/>
              <a:t>17</a:t>
            </a:fld>
            <a:endParaRPr lang="en-US"/>
          </a:p>
        </p:txBody>
      </p:sp>
    </p:spTree>
    <p:extLst>
      <p:ext uri="{BB962C8B-B14F-4D97-AF65-F5344CB8AC3E}">
        <p14:creationId xmlns:p14="http://schemas.microsoft.com/office/powerpoint/2010/main" val="3370287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c5a74b7a7e_0_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c5a74b7a7e_0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p:cNvGrpSpPr/>
        <p:nvPr/>
      </p:nvGrpSpPr>
      <p:grpSpPr>
        <a:xfrm>
          <a:off x="0" y="0"/>
          <a:ext cx="0" cy="0"/>
          <a:chOff x="0" y="0"/>
          <a:chExt cx="0" cy="0"/>
        </a:xfrm>
      </p:grpSpPr>
      <p:sp>
        <p:nvSpPr>
          <p:cNvPr id="1454" name="Google Shape;1454;gc5f93ca3c1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5" name="Google Shape;1455;gc5f93ca3c1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a:extLst>
            <a:ext uri="{FF2B5EF4-FFF2-40B4-BE49-F238E27FC236}">
              <a16:creationId xmlns:a16="http://schemas.microsoft.com/office/drawing/2014/main" id="{5D930660-8983-180A-A43C-DD4C1FFF81BB}"/>
            </a:ext>
          </a:extLst>
        </p:cNvPr>
        <p:cNvGrpSpPr/>
        <p:nvPr/>
      </p:nvGrpSpPr>
      <p:grpSpPr>
        <a:xfrm>
          <a:off x="0" y="0"/>
          <a:ext cx="0" cy="0"/>
          <a:chOff x="0" y="0"/>
          <a:chExt cx="0" cy="0"/>
        </a:xfrm>
      </p:grpSpPr>
      <p:sp>
        <p:nvSpPr>
          <p:cNvPr id="1454" name="Google Shape;1454;gc5f93ca3c1_0_107:notes">
            <a:extLst>
              <a:ext uri="{FF2B5EF4-FFF2-40B4-BE49-F238E27FC236}">
                <a16:creationId xmlns:a16="http://schemas.microsoft.com/office/drawing/2014/main" id="{BBE03311-63FC-31BC-211C-07A5EFDB5B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5" name="Google Shape;1455;gc5f93ca3c1_0_107:notes">
            <a:extLst>
              <a:ext uri="{FF2B5EF4-FFF2-40B4-BE49-F238E27FC236}">
                <a16:creationId xmlns:a16="http://schemas.microsoft.com/office/drawing/2014/main" id="{E898757B-13A2-4954-48B4-4F6EB20621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669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3">
          <a:extLst>
            <a:ext uri="{FF2B5EF4-FFF2-40B4-BE49-F238E27FC236}">
              <a16:creationId xmlns:a16="http://schemas.microsoft.com/office/drawing/2014/main" id="{C55013E8-D0EA-9C8F-000C-25DC5466E4DD}"/>
            </a:ext>
          </a:extLst>
        </p:cNvPr>
        <p:cNvGrpSpPr/>
        <p:nvPr/>
      </p:nvGrpSpPr>
      <p:grpSpPr>
        <a:xfrm>
          <a:off x="0" y="0"/>
          <a:ext cx="0" cy="0"/>
          <a:chOff x="0" y="0"/>
          <a:chExt cx="0" cy="0"/>
        </a:xfrm>
      </p:grpSpPr>
      <p:sp>
        <p:nvSpPr>
          <p:cNvPr id="1454" name="Google Shape;1454;gc5f93ca3c1_0_107:notes">
            <a:extLst>
              <a:ext uri="{FF2B5EF4-FFF2-40B4-BE49-F238E27FC236}">
                <a16:creationId xmlns:a16="http://schemas.microsoft.com/office/drawing/2014/main" id="{AE71A2FD-A679-349A-2DA8-13041D22DC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5" name="Google Shape;1455;gc5f93ca3c1_0_107:notes">
            <a:extLst>
              <a:ext uri="{FF2B5EF4-FFF2-40B4-BE49-F238E27FC236}">
                <a16:creationId xmlns:a16="http://schemas.microsoft.com/office/drawing/2014/main" id="{F0976E51-1B97-7254-E1D0-8CDC5E2EA7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9329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a:extLst>
            <a:ext uri="{FF2B5EF4-FFF2-40B4-BE49-F238E27FC236}">
              <a16:creationId xmlns:a16="http://schemas.microsoft.com/office/drawing/2014/main" id="{2EBD1F3C-1E4C-62B3-0F8D-8C104AE13CE0}"/>
            </a:ext>
          </a:extLst>
        </p:cNvPr>
        <p:cNvGrpSpPr/>
        <p:nvPr/>
      </p:nvGrpSpPr>
      <p:grpSpPr>
        <a:xfrm>
          <a:off x="0" y="0"/>
          <a:ext cx="0" cy="0"/>
          <a:chOff x="0" y="0"/>
          <a:chExt cx="0" cy="0"/>
        </a:xfrm>
      </p:grpSpPr>
      <p:sp>
        <p:nvSpPr>
          <p:cNvPr id="1123" name="Google Shape;1123;gc5a74b7a7e_0_1058:notes">
            <a:extLst>
              <a:ext uri="{FF2B5EF4-FFF2-40B4-BE49-F238E27FC236}">
                <a16:creationId xmlns:a16="http://schemas.microsoft.com/office/drawing/2014/main" id="{508A9EF4-FF96-C679-86F3-70B2CDC3E1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c5a74b7a7e_0_1058:notes">
            <a:extLst>
              <a:ext uri="{FF2B5EF4-FFF2-40B4-BE49-F238E27FC236}">
                <a16:creationId xmlns:a16="http://schemas.microsoft.com/office/drawing/2014/main" id="{FA12FC5F-1FC6-5F0E-1913-C379532FA4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6831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c5a74b7a7e_0_10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c5a74b7a7e_0_10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a:extLst>
            <a:ext uri="{FF2B5EF4-FFF2-40B4-BE49-F238E27FC236}">
              <a16:creationId xmlns:a16="http://schemas.microsoft.com/office/drawing/2014/main" id="{550B9909-D5D2-86C9-BA7F-0EC42EF247CB}"/>
            </a:ext>
          </a:extLst>
        </p:cNvPr>
        <p:cNvGrpSpPr/>
        <p:nvPr/>
      </p:nvGrpSpPr>
      <p:grpSpPr>
        <a:xfrm>
          <a:off x="0" y="0"/>
          <a:ext cx="0" cy="0"/>
          <a:chOff x="0" y="0"/>
          <a:chExt cx="0" cy="0"/>
        </a:xfrm>
      </p:grpSpPr>
      <p:sp>
        <p:nvSpPr>
          <p:cNvPr id="1123" name="Google Shape;1123;gc5a74b7a7e_0_1058:notes">
            <a:extLst>
              <a:ext uri="{FF2B5EF4-FFF2-40B4-BE49-F238E27FC236}">
                <a16:creationId xmlns:a16="http://schemas.microsoft.com/office/drawing/2014/main" id="{A79248C2-DE6B-E7DB-0ECF-F18809CD57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c5a74b7a7e_0_1058:notes">
            <a:extLst>
              <a:ext uri="{FF2B5EF4-FFF2-40B4-BE49-F238E27FC236}">
                <a16:creationId xmlns:a16="http://schemas.microsoft.com/office/drawing/2014/main" id="{2591EB2C-3FCC-3F19-B41A-5D9D0BFA3B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6447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a:extLst>
            <a:ext uri="{FF2B5EF4-FFF2-40B4-BE49-F238E27FC236}">
              <a16:creationId xmlns:a16="http://schemas.microsoft.com/office/drawing/2014/main" id="{9B4B2B92-1556-0228-EF25-FFCE902E28D6}"/>
            </a:ext>
          </a:extLst>
        </p:cNvPr>
        <p:cNvGrpSpPr/>
        <p:nvPr/>
      </p:nvGrpSpPr>
      <p:grpSpPr>
        <a:xfrm>
          <a:off x="0" y="0"/>
          <a:ext cx="0" cy="0"/>
          <a:chOff x="0" y="0"/>
          <a:chExt cx="0" cy="0"/>
        </a:xfrm>
      </p:grpSpPr>
      <p:sp>
        <p:nvSpPr>
          <p:cNvPr id="1123" name="Google Shape;1123;gc5a74b7a7e_0_1058:notes">
            <a:extLst>
              <a:ext uri="{FF2B5EF4-FFF2-40B4-BE49-F238E27FC236}">
                <a16:creationId xmlns:a16="http://schemas.microsoft.com/office/drawing/2014/main" id="{5E61933A-8AF7-5AF4-2F2A-747481892A7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c5a74b7a7e_0_1058:notes">
            <a:extLst>
              <a:ext uri="{FF2B5EF4-FFF2-40B4-BE49-F238E27FC236}">
                <a16:creationId xmlns:a16="http://schemas.microsoft.com/office/drawing/2014/main" id="{85CE5D6D-42E9-2BAF-B1B8-84C7F26403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1403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21AA7-8143-A602-5EB9-B29CEC7E82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FE489FF-C33B-1D14-4D91-6A4EE2FB68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25F4C7-F379-3601-98F2-C54942922592}"/>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C00CFC41-1426-2605-0CB1-61D3F3C51D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5B8AC-A256-ACF4-47E3-4FC0B9E46D99}"/>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3603593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6BA48-28DD-E65D-EB9F-87A41F5525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46874D-B612-5848-0DFA-9E28D77FFC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A2DCC6-A611-FB57-245B-7FFB270BE7F6}"/>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C306012B-441C-08F0-C24F-92C7E93F8A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1280D1-895A-1EF5-A198-B83758AB58A3}"/>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3660248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26EFAA-D8D9-F7FF-F39E-4997C8F8DA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A625CB1-367C-F387-40BF-AE5CBCD566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23CF5A-8E65-D476-079B-CE941B7FBF78}"/>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BC68CB1E-A335-5BFC-E1ED-585AD5C544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0F0CDE-0328-8AF3-D1D5-12B25AA3FCFA}"/>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3769336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387633" y="2042217"/>
            <a:ext cx="5916000" cy="2331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0" name="Google Shape;10;p2"/>
          <p:cNvSpPr txBox="1">
            <a:spLocks noGrp="1"/>
          </p:cNvSpPr>
          <p:nvPr>
            <p:ph type="subTitle" idx="1"/>
          </p:nvPr>
        </p:nvSpPr>
        <p:spPr>
          <a:xfrm>
            <a:off x="5387633" y="4373332"/>
            <a:ext cx="5916000" cy="4424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400"/>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Tree>
    <p:extLst>
      <p:ext uri="{BB962C8B-B14F-4D97-AF65-F5344CB8AC3E}">
        <p14:creationId xmlns:p14="http://schemas.microsoft.com/office/powerpoint/2010/main" val="28342108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grpSp>
        <p:nvGrpSpPr>
          <p:cNvPr id="12" name="Google Shape;12;p3"/>
          <p:cNvGrpSpPr/>
          <p:nvPr/>
        </p:nvGrpSpPr>
        <p:grpSpPr>
          <a:xfrm>
            <a:off x="11596364" y="1254970"/>
            <a:ext cx="342680" cy="309401"/>
            <a:chOff x="9239814" y="2663254"/>
            <a:chExt cx="340591" cy="307475"/>
          </a:xfrm>
        </p:grpSpPr>
        <p:sp>
          <p:nvSpPr>
            <p:cNvPr id="13" name="Google Shape;13;p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 name="Google Shape;15;p3"/>
          <p:cNvGrpSpPr/>
          <p:nvPr/>
        </p:nvGrpSpPr>
        <p:grpSpPr>
          <a:xfrm rot="-1121533">
            <a:off x="11404980" y="307020"/>
            <a:ext cx="250448" cy="500869"/>
            <a:chOff x="8858632" y="2449775"/>
            <a:chExt cx="187827" cy="375634"/>
          </a:xfrm>
        </p:grpSpPr>
        <p:sp>
          <p:nvSpPr>
            <p:cNvPr id="16" name="Google Shape;16;p3"/>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3"/>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 name="Google Shape;18;p3"/>
          <p:cNvGrpSpPr/>
          <p:nvPr/>
        </p:nvGrpSpPr>
        <p:grpSpPr>
          <a:xfrm rot="-3284565">
            <a:off x="296356" y="6267751"/>
            <a:ext cx="506415" cy="364383"/>
            <a:chOff x="9549534" y="2313177"/>
            <a:chExt cx="379843" cy="273310"/>
          </a:xfrm>
        </p:grpSpPr>
        <p:sp>
          <p:nvSpPr>
            <p:cNvPr id="19" name="Google Shape;19;p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 name="Google Shape;23;p3"/>
          <p:cNvGrpSpPr/>
          <p:nvPr/>
        </p:nvGrpSpPr>
        <p:grpSpPr>
          <a:xfrm rot="1658323">
            <a:off x="162050" y="5411284"/>
            <a:ext cx="358841" cy="259745"/>
            <a:chOff x="10038633" y="2173057"/>
            <a:chExt cx="269128" cy="194806"/>
          </a:xfrm>
        </p:grpSpPr>
        <p:sp>
          <p:nvSpPr>
            <p:cNvPr id="24" name="Google Shape;24;p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 name="Google Shape;28;p3"/>
          <p:cNvGrpSpPr/>
          <p:nvPr/>
        </p:nvGrpSpPr>
        <p:grpSpPr>
          <a:xfrm>
            <a:off x="1205131" y="6295237"/>
            <a:ext cx="342680" cy="309401"/>
            <a:chOff x="9239814" y="2663254"/>
            <a:chExt cx="340591" cy="307475"/>
          </a:xfrm>
        </p:grpSpPr>
        <p:sp>
          <p:nvSpPr>
            <p:cNvPr id="29" name="Google Shape;29;p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1" name="Google Shape;31;p3"/>
          <p:cNvSpPr txBox="1">
            <a:spLocks noGrp="1"/>
          </p:cNvSpPr>
          <p:nvPr>
            <p:ph type="title"/>
          </p:nvPr>
        </p:nvSpPr>
        <p:spPr>
          <a:xfrm>
            <a:off x="5266467" y="3334533"/>
            <a:ext cx="6071600" cy="14288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9600">
                <a:solidFill>
                  <a:schemeClr val="accent4"/>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32" name="Google Shape;32;p3"/>
          <p:cNvSpPr txBox="1">
            <a:spLocks noGrp="1"/>
          </p:cNvSpPr>
          <p:nvPr>
            <p:ph type="subTitle" idx="1"/>
          </p:nvPr>
        </p:nvSpPr>
        <p:spPr>
          <a:xfrm>
            <a:off x="5266467" y="4763333"/>
            <a:ext cx="6071600" cy="610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sz="24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33" name="Google Shape;33;p3"/>
          <p:cNvSpPr txBox="1">
            <a:spLocks noGrp="1"/>
          </p:cNvSpPr>
          <p:nvPr>
            <p:ph type="title" idx="2" hasCustomPrompt="1"/>
          </p:nvPr>
        </p:nvSpPr>
        <p:spPr>
          <a:xfrm>
            <a:off x="7687467" y="1714533"/>
            <a:ext cx="1229600" cy="11776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9600"/>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Tree>
    <p:extLst>
      <p:ext uri="{BB962C8B-B14F-4D97-AF65-F5344CB8AC3E}">
        <p14:creationId xmlns:p14="http://schemas.microsoft.com/office/powerpoint/2010/main" val="74437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4"/>
        <p:cNvGrpSpPr/>
        <p:nvPr/>
      </p:nvGrpSpPr>
      <p:grpSpPr>
        <a:xfrm>
          <a:off x="0" y="0"/>
          <a:ext cx="0" cy="0"/>
          <a:chOff x="0" y="0"/>
          <a:chExt cx="0" cy="0"/>
        </a:xfrm>
      </p:grpSpPr>
      <p:grpSp>
        <p:nvGrpSpPr>
          <p:cNvPr id="35" name="Google Shape;35;p4"/>
          <p:cNvGrpSpPr/>
          <p:nvPr/>
        </p:nvGrpSpPr>
        <p:grpSpPr>
          <a:xfrm>
            <a:off x="11566553" y="1068239"/>
            <a:ext cx="454121" cy="409967"/>
            <a:chOff x="9239814" y="2663254"/>
            <a:chExt cx="340591" cy="307475"/>
          </a:xfrm>
        </p:grpSpPr>
        <p:sp>
          <p:nvSpPr>
            <p:cNvPr id="36" name="Google Shape;36;p4"/>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4"/>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 name="Google Shape;38;p4"/>
          <p:cNvGrpSpPr/>
          <p:nvPr/>
        </p:nvGrpSpPr>
        <p:grpSpPr>
          <a:xfrm>
            <a:off x="11404377" y="225883"/>
            <a:ext cx="250436" cy="500845"/>
            <a:chOff x="8858632" y="2449775"/>
            <a:chExt cx="187827" cy="375634"/>
          </a:xfrm>
        </p:grpSpPr>
        <p:sp>
          <p:nvSpPr>
            <p:cNvPr id="39" name="Google Shape;39;p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 name="Google Shape;41;p4"/>
          <p:cNvGrpSpPr/>
          <p:nvPr/>
        </p:nvGrpSpPr>
        <p:grpSpPr>
          <a:xfrm rot="-1272271">
            <a:off x="285673" y="6310645"/>
            <a:ext cx="506460" cy="364416"/>
            <a:chOff x="9549534" y="2313177"/>
            <a:chExt cx="379843" cy="273310"/>
          </a:xfrm>
        </p:grpSpPr>
        <p:sp>
          <p:nvSpPr>
            <p:cNvPr id="42" name="Google Shape;42;p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 name="Google Shape;46;p4"/>
          <p:cNvGrpSpPr/>
          <p:nvPr/>
        </p:nvGrpSpPr>
        <p:grpSpPr>
          <a:xfrm rot="1158717">
            <a:off x="359469" y="5711528"/>
            <a:ext cx="358825" cy="259733"/>
            <a:chOff x="10038633" y="2173057"/>
            <a:chExt cx="269128" cy="194806"/>
          </a:xfrm>
        </p:grpSpPr>
        <p:sp>
          <p:nvSpPr>
            <p:cNvPr id="47" name="Google Shape;47;p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1" name="Google Shape;51;p4"/>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atin typeface="Staatliches"/>
                <a:ea typeface="Staatliches"/>
                <a:cs typeface="Staatliches"/>
                <a:sym typeface="Staatliche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960000" y="1714500"/>
            <a:ext cx="10272000" cy="4423200"/>
          </a:xfrm>
          <a:prstGeom prst="rect">
            <a:avLst/>
          </a:prstGeom>
        </p:spPr>
        <p:txBody>
          <a:bodyPr spcFirstLastPara="1" wrap="square" lIns="0" tIns="0" rIns="0" bIns="0" anchor="ctr" anchorCtr="0">
            <a:noAutofit/>
          </a:bodyPr>
          <a:lstStyle>
            <a:lvl1pPr marL="609585" lvl="0" indent="-406390">
              <a:lnSpc>
                <a:spcPct val="100000"/>
              </a:lnSpc>
              <a:spcBef>
                <a:spcPts val="0"/>
              </a:spcBef>
              <a:spcAft>
                <a:spcPts val="0"/>
              </a:spcAft>
              <a:buClr>
                <a:srgbClr val="434343"/>
              </a:buClr>
              <a:buSzPts val="1200"/>
              <a:buFont typeface="Avenir"/>
              <a:buAutoNum type="arabicPeriod"/>
              <a:defRPr sz="1667">
                <a:latin typeface="Avenir"/>
                <a:ea typeface="Avenir"/>
                <a:cs typeface="Avenir"/>
                <a:sym typeface="Avenir"/>
              </a:defRPr>
            </a:lvl1pPr>
            <a:lvl2pPr marL="1219170" lvl="1" indent="-406390">
              <a:spcBef>
                <a:spcPts val="2133"/>
              </a:spcBef>
              <a:spcAft>
                <a:spcPts val="0"/>
              </a:spcAft>
              <a:buClr>
                <a:srgbClr val="434343"/>
              </a:buClr>
              <a:buSzPts val="1200"/>
              <a:buFont typeface="Roboto Condensed Light"/>
              <a:buAutoNum type="alphaLcPeriod"/>
              <a:defRPr/>
            </a:lvl2pPr>
            <a:lvl3pPr marL="1828754" lvl="2" indent="-406390">
              <a:spcBef>
                <a:spcPts val="2133"/>
              </a:spcBef>
              <a:spcAft>
                <a:spcPts val="0"/>
              </a:spcAft>
              <a:buClr>
                <a:srgbClr val="434343"/>
              </a:buClr>
              <a:buSzPts val="1200"/>
              <a:buFont typeface="Roboto Condensed Light"/>
              <a:buAutoNum type="romanLcPeriod"/>
              <a:defRPr/>
            </a:lvl3pPr>
            <a:lvl4pPr marL="2438339" lvl="3" indent="-406390">
              <a:spcBef>
                <a:spcPts val="2133"/>
              </a:spcBef>
              <a:spcAft>
                <a:spcPts val="0"/>
              </a:spcAft>
              <a:buClr>
                <a:srgbClr val="434343"/>
              </a:buClr>
              <a:buSzPts val="1200"/>
              <a:buFont typeface="Roboto Condensed Light"/>
              <a:buAutoNum type="arabicPeriod"/>
              <a:defRPr/>
            </a:lvl4pPr>
            <a:lvl5pPr marL="3047924" lvl="4" indent="-406390">
              <a:spcBef>
                <a:spcPts val="2133"/>
              </a:spcBef>
              <a:spcAft>
                <a:spcPts val="0"/>
              </a:spcAft>
              <a:buClr>
                <a:srgbClr val="434343"/>
              </a:buClr>
              <a:buSzPts val="1200"/>
              <a:buFont typeface="Roboto Condensed Light"/>
              <a:buAutoNum type="alphaLcPeriod"/>
              <a:defRPr/>
            </a:lvl5pPr>
            <a:lvl6pPr marL="3657509" lvl="5" indent="-406390">
              <a:spcBef>
                <a:spcPts val="2133"/>
              </a:spcBef>
              <a:spcAft>
                <a:spcPts val="0"/>
              </a:spcAft>
              <a:buClr>
                <a:srgbClr val="434343"/>
              </a:buClr>
              <a:buSzPts val="1200"/>
              <a:buFont typeface="Roboto Condensed Light"/>
              <a:buAutoNum type="romanLcPeriod"/>
              <a:defRPr/>
            </a:lvl6pPr>
            <a:lvl7pPr marL="4267093" lvl="6" indent="-406390">
              <a:spcBef>
                <a:spcPts val="2133"/>
              </a:spcBef>
              <a:spcAft>
                <a:spcPts val="0"/>
              </a:spcAft>
              <a:buClr>
                <a:srgbClr val="434343"/>
              </a:buClr>
              <a:buSzPts val="1200"/>
              <a:buFont typeface="Roboto Condensed Light"/>
              <a:buAutoNum type="arabicPeriod"/>
              <a:defRPr/>
            </a:lvl7pPr>
            <a:lvl8pPr marL="4876678" lvl="7" indent="-406390">
              <a:spcBef>
                <a:spcPts val="2133"/>
              </a:spcBef>
              <a:spcAft>
                <a:spcPts val="0"/>
              </a:spcAft>
              <a:buClr>
                <a:srgbClr val="434343"/>
              </a:buClr>
              <a:buSzPts val="1200"/>
              <a:buFont typeface="Roboto Condensed Light"/>
              <a:buAutoNum type="alphaLcPeriod"/>
              <a:defRPr/>
            </a:lvl8pPr>
            <a:lvl9pPr marL="5486263" lvl="8" indent="-406390">
              <a:spcBef>
                <a:spcPts val="2133"/>
              </a:spcBef>
              <a:spcAft>
                <a:spcPts val="2133"/>
              </a:spcAft>
              <a:buClr>
                <a:srgbClr val="434343"/>
              </a:buClr>
              <a:buSzPts val="1200"/>
              <a:buFont typeface="Roboto Condensed Light"/>
              <a:buAutoNum type="romanLcPeriod"/>
              <a:defRPr/>
            </a:lvl9pPr>
          </a:lstStyle>
          <a:p>
            <a:endParaRPr/>
          </a:p>
        </p:txBody>
      </p:sp>
      <p:grpSp>
        <p:nvGrpSpPr>
          <p:cNvPr id="53" name="Google Shape;53;p4"/>
          <p:cNvGrpSpPr/>
          <p:nvPr/>
        </p:nvGrpSpPr>
        <p:grpSpPr>
          <a:xfrm rot="1910912">
            <a:off x="11601247" y="1905814"/>
            <a:ext cx="411284" cy="297697"/>
            <a:chOff x="10038633" y="2173057"/>
            <a:chExt cx="269128" cy="194806"/>
          </a:xfrm>
        </p:grpSpPr>
        <p:sp>
          <p:nvSpPr>
            <p:cNvPr id="54" name="Google Shape;54;p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338028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58"/>
        <p:cNvGrpSpPr/>
        <p:nvPr/>
      </p:nvGrpSpPr>
      <p:grpSpPr>
        <a:xfrm>
          <a:off x="0" y="0"/>
          <a:ext cx="0" cy="0"/>
          <a:chOff x="0" y="0"/>
          <a:chExt cx="0" cy="0"/>
        </a:xfrm>
      </p:grpSpPr>
      <p:sp>
        <p:nvSpPr>
          <p:cNvPr id="59" name="Google Shape;59;p5"/>
          <p:cNvSpPr txBox="1">
            <a:spLocks noGrp="1"/>
          </p:cNvSpPr>
          <p:nvPr>
            <p:ph type="subTitle" idx="1"/>
          </p:nvPr>
        </p:nvSpPr>
        <p:spPr>
          <a:xfrm>
            <a:off x="1817517" y="2072600"/>
            <a:ext cx="3163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60" name="Google Shape;60;p5"/>
          <p:cNvSpPr txBox="1">
            <a:spLocks noGrp="1"/>
          </p:cNvSpPr>
          <p:nvPr>
            <p:ph type="subTitle" idx="2"/>
          </p:nvPr>
        </p:nvSpPr>
        <p:spPr>
          <a:xfrm>
            <a:off x="1817517" y="2699000"/>
            <a:ext cx="3163600" cy="208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1" name="Google Shape;61;p5"/>
          <p:cNvSpPr txBox="1">
            <a:spLocks noGrp="1"/>
          </p:cNvSpPr>
          <p:nvPr>
            <p:ph type="subTitle" idx="3"/>
          </p:nvPr>
        </p:nvSpPr>
        <p:spPr>
          <a:xfrm>
            <a:off x="7210883" y="2072600"/>
            <a:ext cx="3163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62" name="Google Shape;62;p5"/>
          <p:cNvSpPr txBox="1">
            <a:spLocks noGrp="1"/>
          </p:cNvSpPr>
          <p:nvPr>
            <p:ph type="subTitle" idx="4"/>
          </p:nvPr>
        </p:nvSpPr>
        <p:spPr>
          <a:xfrm>
            <a:off x="7210884" y="2699000"/>
            <a:ext cx="3163600" cy="208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63" name="Google Shape;63;p5"/>
          <p:cNvGrpSpPr/>
          <p:nvPr/>
        </p:nvGrpSpPr>
        <p:grpSpPr>
          <a:xfrm flipH="1">
            <a:off x="11455234" y="492220"/>
            <a:ext cx="506457" cy="364413"/>
            <a:chOff x="9549534" y="2313177"/>
            <a:chExt cx="379843" cy="273310"/>
          </a:xfrm>
        </p:grpSpPr>
        <p:sp>
          <p:nvSpPr>
            <p:cNvPr id="64" name="Google Shape;64;p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 name="Google Shape;68;p5"/>
          <p:cNvGrpSpPr/>
          <p:nvPr/>
        </p:nvGrpSpPr>
        <p:grpSpPr>
          <a:xfrm flipH="1">
            <a:off x="10950722" y="305392"/>
            <a:ext cx="358837" cy="259741"/>
            <a:chOff x="10038633" y="2173057"/>
            <a:chExt cx="269128" cy="194806"/>
          </a:xfrm>
        </p:grpSpPr>
        <p:sp>
          <p:nvSpPr>
            <p:cNvPr id="69" name="Google Shape;69;p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 name="Google Shape;73;p5"/>
          <p:cNvGrpSpPr/>
          <p:nvPr/>
        </p:nvGrpSpPr>
        <p:grpSpPr>
          <a:xfrm rot="9915806">
            <a:off x="299630" y="4473482"/>
            <a:ext cx="454165" cy="410007"/>
            <a:chOff x="9239814" y="2663254"/>
            <a:chExt cx="340591" cy="307475"/>
          </a:xfrm>
        </p:grpSpPr>
        <p:sp>
          <p:nvSpPr>
            <p:cNvPr id="74" name="Google Shape;74;p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 name="Google Shape;76;p5"/>
          <p:cNvGrpSpPr/>
          <p:nvPr/>
        </p:nvGrpSpPr>
        <p:grpSpPr>
          <a:xfrm rot="3022289" flipH="1">
            <a:off x="1466213" y="6373427"/>
            <a:ext cx="358836" cy="258195"/>
            <a:chOff x="9549534" y="2313177"/>
            <a:chExt cx="379843" cy="273310"/>
          </a:xfrm>
        </p:grpSpPr>
        <p:sp>
          <p:nvSpPr>
            <p:cNvPr id="77" name="Google Shape;77;p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 name="Google Shape;81;p5"/>
          <p:cNvGrpSpPr/>
          <p:nvPr/>
        </p:nvGrpSpPr>
        <p:grpSpPr>
          <a:xfrm rot="-1493807">
            <a:off x="11707675" y="1288399"/>
            <a:ext cx="250445" cy="500863"/>
            <a:chOff x="8858632" y="2449775"/>
            <a:chExt cx="187827" cy="375634"/>
          </a:xfrm>
        </p:grpSpPr>
        <p:sp>
          <p:nvSpPr>
            <p:cNvPr id="82" name="Google Shape;82;p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4" name="Google Shape;84;p5"/>
          <p:cNvGrpSpPr/>
          <p:nvPr/>
        </p:nvGrpSpPr>
        <p:grpSpPr>
          <a:xfrm rot="-1843794" flipH="1">
            <a:off x="219628" y="5517632"/>
            <a:ext cx="616807" cy="1029157"/>
            <a:chOff x="4109416" y="1879697"/>
            <a:chExt cx="925194" cy="1543711"/>
          </a:xfrm>
        </p:grpSpPr>
        <p:sp>
          <p:nvSpPr>
            <p:cNvPr id="85" name="Google Shape;85;p5"/>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5"/>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5"/>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5"/>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236221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9"/>
        <p:cNvGrpSpPr/>
        <p:nvPr/>
      </p:nvGrpSpPr>
      <p:grpSpPr>
        <a:xfrm>
          <a:off x="0" y="0"/>
          <a:ext cx="0" cy="0"/>
          <a:chOff x="0" y="0"/>
          <a:chExt cx="0" cy="0"/>
        </a:xfrm>
      </p:grpSpPr>
      <p:grpSp>
        <p:nvGrpSpPr>
          <p:cNvPr id="90" name="Google Shape;90;p6"/>
          <p:cNvGrpSpPr/>
          <p:nvPr/>
        </p:nvGrpSpPr>
        <p:grpSpPr>
          <a:xfrm rot="1500468">
            <a:off x="1108783" y="321421"/>
            <a:ext cx="462560" cy="332828"/>
            <a:chOff x="9549534" y="2313177"/>
            <a:chExt cx="379843" cy="273310"/>
          </a:xfrm>
        </p:grpSpPr>
        <p:sp>
          <p:nvSpPr>
            <p:cNvPr id="91" name="Google Shape;91;p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5" name="Google Shape;95;p6"/>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96" name="Google Shape;96;p6"/>
          <p:cNvGrpSpPr/>
          <p:nvPr/>
        </p:nvGrpSpPr>
        <p:grpSpPr>
          <a:xfrm rot="1860302">
            <a:off x="296218" y="1626526"/>
            <a:ext cx="358828" cy="259735"/>
            <a:chOff x="10038633" y="2173057"/>
            <a:chExt cx="269128" cy="194806"/>
          </a:xfrm>
        </p:grpSpPr>
        <p:sp>
          <p:nvSpPr>
            <p:cNvPr id="97" name="Google Shape;97;p6"/>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6"/>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6"/>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6"/>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1" name="Google Shape;101;p6"/>
          <p:cNvGrpSpPr/>
          <p:nvPr/>
        </p:nvGrpSpPr>
        <p:grpSpPr>
          <a:xfrm rot="-9915806" flipH="1">
            <a:off x="11497335" y="4780431"/>
            <a:ext cx="454165" cy="410007"/>
            <a:chOff x="9239814" y="2663254"/>
            <a:chExt cx="340591" cy="307475"/>
          </a:xfrm>
        </p:grpSpPr>
        <p:sp>
          <p:nvSpPr>
            <p:cNvPr id="102" name="Google Shape;102;p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4" name="Google Shape;104;p6"/>
          <p:cNvGrpSpPr/>
          <p:nvPr/>
        </p:nvGrpSpPr>
        <p:grpSpPr>
          <a:xfrm rot="-3022289">
            <a:off x="10536583" y="6350260"/>
            <a:ext cx="358836" cy="258195"/>
            <a:chOff x="9549534" y="2313177"/>
            <a:chExt cx="379843" cy="273310"/>
          </a:xfrm>
        </p:grpSpPr>
        <p:sp>
          <p:nvSpPr>
            <p:cNvPr id="105" name="Google Shape;105;p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 name="Google Shape;109;p6"/>
          <p:cNvGrpSpPr/>
          <p:nvPr/>
        </p:nvGrpSpPr>
        <p:grpSpPr>
          <a:xfrm rot="2700000" flipH="1">
            <a:off x="316896" y="606030"/>
            <a:ext cx="208819" cy="417615"/>
            <a:chOff x="8858632" y="2449775"/>
            <a:chExt cx="187827" cy="375634"/>
          </a:xfrm>
        </p:grpSpPr>
        <p:sp>
          <p:nvSpPr>
            <p:cNvPr id="110" name="Google Shape;110;p6"/>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6"/>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 name="Google Shape;112;p6"/>
          <p:cNvGrpSpPr/>
          <p:nvPr/>
        </p:nvGrpSpPr>
        <p:grpSpPr>
          <a:xfrm rot="812431">
            <a:off x="11451241" y="5682177"/>
            <a:ext cx="546372" cy="911636"/>
            <a:chOff x="4109416" y="1879697"/>
            <a:chExt cx="925194" cy="1543711"/>
          </a:xfrm>
        </p:grpSpPr>
        <p:sp>
          <p:nvSpPr>
            <p:cNvPr id="113" name="Google Shape;113;p6"/>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6"/>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6"/>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6"/>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3828743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17"/>
        <p:cNvGrpSpPr/>
        <p:nvPr/>
      </p:nvGrpSpPr>
      <p:grpSpPr>
        <a:xfrm>
          <a:off x="0" y="0"/>
          <a:ext cx="0" cy="0"/>
          <a:chOff x="0" y="0"/>
          <a:chExt cx="0" cy="0"/>
        </a:xfrm>
      </p:grpSpPr>
      <p:sp>
        <p:nvSpPr>
          <p:cNvPr id="118" name="Google Shape;118;p7"/>
          <p:cNvSpPr txBox="1">
            <a:spLocks noGrp="1"/>
          </p:cNvSpPr>
          <p:nvPr>
            <p:ph type="title"/>
          </p:nvPr>
        </p:nvSpPr>
        <p:spPr>
          <a:xfrm>
            <a:off x="6464133" y="2096067"/>
            <a:ext cx="4767600" cy="1219600"/>
          </a:xfrm>
          <a:prstGeom prst="rect">
            <a:avLst/>
          </a:prstGeom>
        </p:spPr>
        <p:txBody>
          <a:bodyPr spcFirstLastPara="1" wrap="square" lIns="0" tIns="0" rIns="0" bIns="0" anchor="ctr" anchorCtr="0">
            <a:noAutofit/>
          </a:bodyPr>
          <a:lstStyle>
            <a:lvl1pPr lvl="0">
              <a:spcBef>
                <a:spcPts val="0"/>
              </a:spcBef>
              <a:spcAft>
                <a:spcPts val="0"/>
              </a:spcAft>
              <a:buSzPts val="3600"/>
              <a:buNone/>
              <a:defRPr/>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119" name="Google Shape;119;p7"/>
          <p:cNvSpPr txBox="1">
            <a:spLocks noGrp="1"/>
          </p:cNvSpPr>
          <p:nvPr>
            <p:ph type="subTitle" idx="1"/>
          </p:nvPr>
        </p:nvSpPr>
        <p:spPr>
          <a:xfrm>
            <a:off x="6464133" y="3315667"/>
            <a:ext cx="4767600" cy="144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20" name="Google Shape;120;p7"/>
          <p:cNvGrpSpPr/>
          <p:nvPr/>
        </p:nvGrpSpPr>
        <p:grpSpPr>
          <a:xfrm>
            <a:off x="10305998" y="6200859"/>
            <a:ext cx="883029" cy="1357944"/>
            <a:chOff x="7729498" y="4650644"/>
            <a:chExt cx="662272" cy="1018458"/>
          </a:xfrm>
        </p:grpSpPr>
        <p:sp>
          <p:nvSpPr>
            <p:cNvPr id="121" name="Google Shape;121;p7"/>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7"/>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7"/>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7"/>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7"/>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 name="Google Shape;126;p7"/>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7"/>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7"/>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7"/>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7"/>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7"/>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7"/>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7"/>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7"/>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7"/>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7"/>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7"/>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7"/>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7"/>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7"/>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 name="Google Shape;141;p7"/>
          <p:cNvGrpSpPr/>
          <p:nvPr/>
        </p:nvGrpSpPr>
        <p:grpSpPr>
          <a:xfrm>
            <a:off x="352786" y="1230990"/>
            <a:ext cx="454121" cy="409967"/>
            <a:chOff x="9239814" y="2663254"/>
            <a:chExt cx="340591" cy="307475"/>
          </a:xfrm>
        </p:grpSpPr>
        <p:sp>
          <p:nvSpPr>
            <p:cNvPr id="142" name="Google Shape;142;p7"/>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7"/>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4" name="Google Shape;144;p7"/>
          <p:cNvGrpSpPr/>
          <p:nvPr/>
        </p:nvGrpSpPr>
        <p:grpSpPr>
          <a:xfrm>
            <a:off x="213777" y="225883"/>
            <a:ext cx="250436" cy="500845"/>
            <a:chOff x="8858632" y="2449775"/>
            <a:chExt cx="187827" cy="375634"/>
          </a:xfrm>
        </p:grpSpPr>
        <p:sp>
          <p:nvSpPr>
            <p:cNvPr id="145" name="Google Shape;145;p7"/>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7" name="Google Shape;147;p7"/>
          <p:cNvGrpSpPr/>
          <p:nvPr/>
        </p:nvGrpSpPr>
        <p:grpSpPr>
          <a:xfrm rot="2700000" flipH="1">
            <a:off x="11721593" y="4654481"/>
            <a:ext cx="358833" cy="259739"/>
            <a:chOff x="10038633" y="2173057"/>
            <a:chExt cx="269128" cy="194806"/>
          </a:xfrm>
        </p:grpSpPr>
        <p:sp>
          <p:nvSpPr>
            <p:cNvPr id="148" name="Google Shape;148;p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2" name="Google Shape;152;p7"/>
          <p:cNvGrpSpPr/>
          <p:nvPr/>
        </p:nvGrpSpPr>
        <p:grpSpPr>
          <a:xfrm rot="-7564751">
            <a:off x="11606971" y="5398443"/>
            <a:ext cx="250435" cy="500843"/>
            <a:chOff x="8858632" y="2449775"/>
            <a:chExt cx="187827" cy="375634"/>
          </a:xfrm>
        </p:grpSpPr>
        <p:sp>
          <p:nvSpPr>
            <p:cNvPr id="153" name="Google Shape;153;p7"/>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7"/>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5" name="Google Shape;155;p7"/>
          <p:cNvGrpSpPr/>
          <p:nvPr/>
        </p:nvGrpSpPr>
        <p:grpSpPr>
          <a:xfrm rot="-2700000" flipH="1">
            <a:off x="11663569" y="6383497"/>
            <a:ext cx="358833" cy="259739"/>
            <a:chOff x="10038633" y="2173057"/>
            <a:chExt cx="269128" cy="194806"/>
          </a:xfrm>
        </p:grpSpPr>
        <p:sp>
          <p:nvSpPr>
            <p:cNvPr id="156" name="Google Shape;156;p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784895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60"/>
        <p:cNvGrpSpPr/>
        <p:nvPr/>
      </p:nvGrpSpPr>
      <p:grpSpPr>
        <a:xfrm>
          <a:off x="0" y="0"/>
          <a:ext cx="0" cy="0"/>
          <a:chOff x="0" y="0"/>
          <a:chExt cx="0" cy="0"/>
        </a:xfrm>
      </p:grpSpPr>
      <p:sp>
        <p:nvSpPr>
          <p:cNvPr id="161" name="Google Shape;161;p8"/>
          <p:cNvSpPr txBox="1">
            <a:spLocks noGrp="1"/>
          </p:cNvSpPr>
          <p:nvPr>
            <p:ph type="title"/>
          </p:nvPr>
        </p:nvSpPr>
        <p:spPr>
          <a:xfrm>
            <a:off x="3155400" y="1794800"/>
            <a:ext cx="5881200" cy="3268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spTree>
    <p:extLst>
      <p:ext uri="{BB962C8B-B14F-4D97-AF65-F5344CB8AC3E}">
        <p14:creationId xmlns:p14="http://schemas.microsoft.com/office/powerpoint/2010/main" val="4944799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62"/>
        <p:cNvGrpSpPr/>
        <p:nvPr/>
      </p:nvGrpSpPr>
      <p:grpSpPr>
        <a:xfrm>
          <a:off x="0" y="0"/>
          <a:ext cx="0" cy="0"/>
          <a:chOff x="0" y="0"/>
          <a:chExt cx="0" cy="0"/>
        </a:xfrm>
      </p:grpSpPr>
      <p:grpSp>
        <p:nvGrpSpPr>
          <p:cNvPr id="163" name="Google Shape;163;p9"/>
          <p:cNvGrpSpPr/>
          <p:nvPr/>
        </p:nvGrpSpPr>
        <p:grpSpPr>
          <a:xfrm rot="1395985">
            <a:off x="248589" y="294615"/>
            <a:ext cx="366681" cy="587087"/>
            <a:chOff x="5796773" y="3396354"/>
            <a:chExt cx="335075" cy="536423"/>
          </a:xfrm>
        </p:grpSpPr>
        <p:sp>
          <p:nvSpPr>
            <p:cNvPr id="164" name="Google Shape;164;p9"/>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9"/>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9"/>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9"/>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8" name="Google Shape;168;p9"/>
          <p:cNvGrpSpPr/>
          <p:nvPr/>
        </p:nvGrpSpPr>
        <p:grpSpPr>
          <a:xfrm rot="-1846270" flipH="1">
            <a:off x="10629319" y="6317919"/>
            <a:ext cx="358829" cy="259736"/>
            <a:chOff x="10038633" y="2173057"/>
            <a:chExt cx="269128" cy="194806"/>
          </a:xfrm>
        </p:grpSpPr>
        <p:sp>
          <p:nvSpPr>
            <p:cNvPr id="169" name="Google Shape;169;p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3" name="Google Shape;173;p9"/>
          <p:cNvGrpSpPr/>
          <p:nvPr/>
        </p:nvGrpSpPr>
        <p:grpSpPr>
          <a:xfrm>
            <a:off x="11669903" y="5424437"/>
            <a:ext cx="358847" cy="323956"/>
            <a:chOff x="9239814" y="2663254"/>
            <a:chExt cx="340591" cy="307475"/>
          </a:xfrm>
        </p:grpSpPr>
        <p:sp>
          <p:nvSpPr>
            <p:cNvPr id="174" name="Google Shape;174;p9"/>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9"/>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6" name="Google Shape;176;p9"/>
          <p:cNvGrpSpPr/>
          <p:nvPr/>
        </p:nvGrpSpPr>
        <p:grpSpPr>
          <a:xfrm rot="808232">
            <a:off x="11502665" y="6259377"/>
            <a:ext cx="188247" cy="376475"/>
            <a:chOff x="8858632" y="2449775"/>
            <a:chExt cx="187827" cy="375634"/>
          </a:xfrm>
        </p:grpSpPr>
        <p:sp>
          <p:nvSpPr>
            <p:cNvPr id="177" name="Google Shape;177;p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9" name="Google Shape;179;p9"/>
          <p:cNvGrpSpPr/>
          <p:nvPr/>
        </p:nvGrpSpPr>
        <p:grpSpPr>
          <a:xfrm rot="-3077456" flipH="1">
            <a:off x="423603" y="1256985"/>
            <a:ext cx="358848" cy="258204"/>
            <a:chOff x="9549534" y="2313177"/>
            <a:chExt cx="379843" cy="273310"/>
          </a:xfrm>
        </p:grpSpPr>
        <p:sp>
          <p:nvSpPr>
            <p:cNvPr id="180" name="Google Shape;180;p9"/>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9"/>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9"/>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9"/>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4" name="Google Shape;184;p9"/>
          <p:cNvSpPr txBox="1">
            <a:spLocks noGrp="1"/>
          </p:cNvSpPr>
          <p:nvPr>
            <p:ph type="title"/>
          </p:nvPr>
        </p:nvSpPr>
        <p:spPr>
          <a:xfrm>
            <a:off x="5432967" y="1688400"/>
            <a:ext cx="5799200" cy="1122400"/>
          </a:xfrm>
          <a:prstGeom prst="rect">
            <a:avLst/>
          </a:prstGeom>
        </p:spPr>
        <p:txBody>
          <a:bodyPr spcFirstLastPara="1" wrap="square" lIns="0" tIns="0" rIns="0" bIns="0" anchor="ctr" anchorCtr="0">
            <a:noAutofit/>
          </a:bodyPr>
          <a:lstStyle>
            <a:lvl1pPr lvl="0" algn="r" rtl="0">
              <a:spcBef>
                <a:spcPts val="0"/>
              </a:spcBef>
              <a:spcAft>
                <a:spcPts val="0"/>
              </a:spcAft>
              <a:buSzPts val="4500"/>
              <a:buNone/>
              <a:defRPr sz="6000"/>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endParaRPr/>
          </a:p>
        </p:txBody>
      </p:sp>
      <p:sp>
        <p:nvSpPr>
          <p:cNvPr id="185" name="Google Shape;185;p9"/>
          <p:cNvSpPr txBox="1">
            <a:spLocks noGrp="1"/>
          </p:cNvSpPr>
          <p:nvPr>
            <p:ph type="subTitle" idx="1"/>
          </p:nvPr>
        </p:nvSpPr>
        <p:spPr>
          <a:xfrm>
            <a:off x="5433100" y="2810800"/>
            <a:ext cx="5799200" cy="2358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2400"/>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grpSp>
        <p:nvGrpSpPr>
          <p:cNvPr id="186" name="Google Shape;186;p9"/>
          <p:cNvGrpSpPr/>
          <p:nvPr/>
        </p:nvGrpSpPr>
        <p:grpSpPr>
          <a:xfrm>
            <a:off x="1285970" y="246070"/>
            <a:ext cx="358847" cy="323956"/>
            <a:chOff x="9239814" y="2663254"/>
            <a:chExt cx="340591" cy="307475"/>
          </a:xfrm>
        </p:grpSpPr>
        <p:sp>
          <p:nvSpPr>
            <p:cNvPr id="187" name="Google Shape;187;p9"/>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9"/>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75366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A460E-90A1-139F-FDC8-FA7F442FC7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AFAC1-27BE-4968-D0A4-E7A58D3B86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3D1B52-4968-5E56-65BC-CF7862D93D76}"/>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BFAFC1FE-216F-8FBD-C1DB-47E8C458DC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6E2CCB-E923-4D66-C660-65BBD1E828E6}"/>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6455555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9"/>
        <p:cNvGrpSpPr/>
        <p:nvPr/>
      </p:nvGrpSpPr>
      <p:grpSpPr>
        <a:xfrm>
          <a:off x="0" y="0"/>
          <a:ext cx="0" cy="0"/>
          <a:chOff x="0" y="0"/>
          <a:chExt cx="0" cy="0"/>
        </a:xfrm>
      </p:grpSpPr>
      <p:sp>
        <p:nvSpPr>
          <p:cNvPr id="190" name="Google Shape;190;p10"/>
          <p:cNvSpPr txBox="1">
            <a:spLocks noGrp="1"/>
          </p:cNvSpPr>
          <p:nvPr>
            <p:ph type="title"/>
          </p:nvPr>
        </p:nvSpPr>
        <p:spPr>
          <a:xfrm>
            <a:off x="960000" y="2714733"/>
            <a:ext cx="5318800" cy="12104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60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191" name="Google Shape;191;p10"/>
          <p:cNvSpPr txBox="1">
            <a:spLocks noGrp="1"/>
          </p:cNvSpPr>
          <p:nvPr>
            <p:ph type="subTitle" idx="1"/>
          </p:nvPr>
        </p:nvSpPr>
        <p:spPr>
          <a:xfrm>
            <a:off x="960000" y="3925200"/>
            <a:ext cx="5318800" cy="2212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1221477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92"/>
        <p:cNvGrpSpPr/>
        <p:nvPr/>
      </p:nvGrpSpPr>
      <p:grpSpPr>
        <a:xfrm>
          <a:off x="0" y="0"/>
          <a:ext cx="0" cy="0"/>
          <a:chOff x="0" y="0"/>
          <a:chExt cx="0" cy="0"/>
        </a:xfrm>
      </p:grpSpPr>
      <p:sp>
        <p:nvSpPr>
          <p:cNvPr id="193" name="Google Shape;193;p11"/>
          <p:cNvSpPr txBox="1">
            <a:spLocks noGrp="1"/>
          </p:cNvSpPr>
          <p:nvPr>
            <p:ph type="title" hasCustomPrompt="1"/>
          </p:nvPr>
        </p:nvSpPr>
        <p:spPr>
          <a:xfrm>
            <a:off x="7112800" y="1274300"/>
            <a:ext cx="4119200" cy="18848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12800"/>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194" name="Google Shape;194;p11"/>
          <p:cNvSpPr txBox="1">
            <a:spLocks noGrp="1"/>
          </p:cNvSpPr>
          <p:nvPr>
            <p:ph type="subTitle" idx="1"/>
          </p:nvPr>
        </p:nvSpPr>
        <p:spPr>
          <a:xfrm>
            <a:off x="7112800" y="3158900"/>
            <a:ext cx="41192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5" name="Google Shape;195;p11"/>
          <p:cNvSpPr txBox="1">
            <a:spLocks noGrp="1"/>
          </p:cNvSpPr>
          <p:nvPr>
            <p:ph type="subTitle" idx="2"/>
          </p:nvPr>
        </p:nvSpPr>
        <p:spPr>
          <a:xfrm>
            <a:off x="7112800" y="3975700"/>
            <a:ext cx="4119200" cy="1608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3610472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96"/>
        <p:cNvGrpSpPr/>
        <p:nvPr/>
      </p:nvGrpSpPr>
      <p:grpSpPr>
        <a:xfrm>
          <a:off x="0" y="0"/>
          <a:ext cx="0" cy="0"/>
          <a:chOff x="0" y="0"/>
          <a:chExt cx="0" cy="0"/>
        </a:xfrm>
      </p:grpSpPr>
    </p:spTree>
    <p:extLst>
      <p:ext uri="{BB962C8B-B14F-4D97-AF65-F5344CB8AC3E}">
        <p14:creationId xmlns:p14="http://schemas.microsoft.com/office/powerpoint/2010/main" val="27843146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97"/>
        <p:cNvGrpSpPr/>
        <p:nvPr/>
      </p:nvGrpSpPr>
      <p:grpSpPr>
        <a:xfrm>
          <a:off x="0" y="0"/>
          <a:ext cx="0" cy="0"/>
          <a:chOff x="0" y="0"/>
          <a:chExt cx="0" cy="0"/>
        </a:xfrm>
      </p:grpSpPr>
      <p:sp>
        <p:nvSpPr>
          <p:cNvPr id="198" name="Google Shape;198;p13"/>
          <p:cNvSpPr txBox="1">
            <a:spLocks noGrp="1"/>
          </p:cNvSpPr>
          <p:nvPr>
            <p:ph type="title"/>
          </p:nvPr>
        </p:nvSpPr>
        <p:spPr>
          <a:xfrm>
            <a:off x="960000" y="593367"/>
            <a:ext cx="76844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9" name="Google Shape;199;p13"/>
          <p:cNvSpPr txBox="1">
            <a:spLocks noGrp="1"/>
          </p:cNvSpPr>
          <p:nvPr>
            <p:ph type="subTitle" idx="1"/>
          </p:nvPr>
        </p:nvSpPr>
        <p:spPr>
          <a:xfrm>
            <a:off x="959984" y="4748000"/>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0" name="Google Shape;200;p13"/>
          <p:cNvSpPr txBox="1">
            <a:spLocks noGrp="1"/>
          </p:cNvSpPr>
          <p:nvPr>
            <p:ph type="subTitle" idx="2"/>
          </p:nvPr>
        </p:nvSpPr>
        <p:spPr>
          <a:xfrm>
            <a:off x="960000" y="5374400"/>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1" name="Google Shape;201;p13"/>
          <p:cNvSpPr txBox="1">
            <a:spLocks noGrp="1"/>
          </p:cNvSpPr>
          <p:nvPr>
            <p:ph type="title" idx="3" hasCustomPrompt="1"/>
          </p:nvPr>
        </p:nvSpPr>
        <p:spPr>
          <a:xfrm>
            <a:off x="2219000" y="4171400"/>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2" name="Google Shape;202;p13"/>
          <p:cNvSpPr txBox="1">
            <a:spLocks noGrp="1"/>
          </p:cNvSpPr>
          <p:nvPr>
            <p:ph type="subTitle" idx="4"/>
          </p:nvPr>
        </p:nvSpPr>
        <p:spPr>
          <a:xfrm>
            <a:off x="4416984" y="4748000"/>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3" name="Google Shape;203;p13"/>
          <p:cNvSpPr txBox="1">
            <a:spLocks noGrp="1"/>
          </p:cNvSpPr>
          <p:nvPr>
            <p:ph type="subTitle" idx="5"/>
          </p:nvPr>
        </p:nvSpPr>
        <p:spPr>
          <a:xfrm>
            <a:off x="4417000" y="5374400"/>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4" name="Google Shape;204;p13"/>
          <p:cNvSpPr txBox="1">
            <a:spLocks noGrp="1"/>
          </p:cNvSpPr>
          <p:nvPr>
            <p:ph type="title" idx="6" hasCustomPrompt="1"/>
          </p:nvPr>
        </p:nvSpPr>
        <p:spPr>
          <a:xfrm>
            <a:off x="5676000" y="4171400"/>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5" name="Google Shape;205;p13"/>
          <p:cNvSpPr txBox="1">
            <a:spLocks noGrp="1"/>
          </p:cNvSpPr>
          <p:nvPr>
            <p:ph type="subTitle" idx="7"/>
          </p:nvPr>
        </p:nvSpPr>
        <p:spPr>
          <a:xfrm>
            <a:off x="959984" y="2436767"/>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6" name="Google Shape;206;p13"/>
          <p:cNvSpPr txBox="1">
            <a:spLocks noGrp="1"/>
          </p:cNvSpPr>
          <p:nvPr>
            <p:ph type="subTitle" idx="8"/>
          </p:nvPr>
        </p:nvSpPr>
        <p:spPr>
          <a:xfrm>
            <a:off x="960000" y="3063167"/>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7" name="Google Shape;207;p13"/>
          <p:cNvSpPr txBox="1">
            <a:spLocks noGrp="1"/>
          </p:cNvSpPr>
          <p:nvPr>
            <p:ph type="title" idx="9" hasCustomPrompt="1"/>
          </p:nvPr>
        </p:nvSpPr>
        <p:spPr>
          <a:xfrm>
            <a:off x="2219000" y="1860183"/>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8" name="Google Shape;208;p13"/>
          <p:cNvSpPr txBox="1">
            <a:spLocks noGrp="1"/>
          </p:cNvSpPr>
          <p:nvPr>
            <p:ph type="subTitle" idx="13"/>
          </p:nvPr>
        </p:nvSpPr>
        <p:spPr>
          <a:xfrm>
            <a:off x="4416984" y="2436767"/>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9" name="Google Shape;209;p13"/>
          <p:cNvSpPr txBox="1">
            <a:spLocks noGrp="1"/>
          </p:cNvSpPr>
          <p:nvPr>
            <p:ph type="subTitle" idx="14"/>
          </p:nvPr>
        </p:nvSpPr>
        <p:spPr>
          <a:xfrm>
            <a:off x="4417000" y="3063167"/>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0" name="Google Shape;210;p13"/>
          <p:cNvSpPr txBox="1">
            <a:spLocks noGrp="1"/>
          </p:cNvSpPr>
          <p:nvPr>
            <p:ph type="title" idx="15" hasCustomPrompt="1"/>
          </p:nvPr>
        </p:nvSpPr>
        <p:spPr>
          <a:xfrm>
            <a:off x="5676000" y="1860176"/>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grpSp>
        <p:nvGrpSpPr>
          <p:cNvPr id="211" name="Google Shape;211;p13"/>
          <p:cNvGrpSpPr/>
          <p:nvPr/>
        </p:nvGrpSpPr>
        <p:grpSpPr>
          <a:xfrm rot="-3284565">
            <a:off x="296356" y="6267751"/>
            <a:ext cx="506415" cy="364383"/>
            <a:chOff x="9549534" y="2313177"/>
            <a:chExt cx="379843" cy="273310"/>
          </a:xfrm>
        </p:grpSpPr>
        <p:sp>
          <p:nvSpPr>
            <p:cNvPr id="212" name="Google Shape;212;p1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1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1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6" name="Google Shape;216;p13"/>
          <p:cNvGrpSpPr/>
          <p:nvPr/>
        </p:nvGrpSpPr>
        <p:grpSpPr>
          <a:xfrm rot="1658323">
            <a:off x="162050" y="5411284"/>
            <a:ext cx="358841" cy="259745"/>
            <a:chOff x="10038633" y="2173057"/>
            <a:chExt cx="269128" cy="194806"/>
          </a:xfrm>
        </p:grpSpPr>
        <p:sp>
          <p:nvSpPr>
            <p:cNvPr id="217" name="Google Shape;217;p1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1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1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1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1" name="Google Shape;221;p13"/>
          <p:cNvGrpSpPr/>
          <p:nvPr/>
        </p:nvGrpSpPr>
        <p:grpSpPr>
          <a:xfrm>
            <a:off x="1205131" y="6374904"/>
            <a:ext cx="342680" cy="309401"/>
            <a:chOff x="9239814" y="2663254"/>
            <a:chExt cx="340591" cy="307475"/>
          </a:xfrm>
        </p:grpSpPr>
        <p:sp>
          <p:nvSpPr>
            <p:cNvPr id="222" name="Google Shape;222;p1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1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9561712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24"/>
        <p:cNvGrpSpPr/>
        <p:nvPr/>
      </p:nvGrpSpPr>
      <p:grpSpPr>
        <a:xfrm>
          <a:off x="0" y="0"/>
          <a:ext cx="0" cy="0"/>
          <a:chOff x="0" y="0"/>
          <a:chExt cx="0" cy="0"/>
        </a:xfrm>
      </p:grpSpPr>
      <p:sp>
        <p:nvSpPr>
          <p:cNvPr id="225" name="Google Shape;225;p14"/>
          <p:cNvSpPr txBox="1">
            <a:spLocks noGrp="1"/>
          </p:cNvSpPr>
          <p:nvPr>
            <p:ph type="title"/>
          </p:nvPr>
        </p:nvSpPr>
        <p:spPr>
          <a:xfrm>
            <a:off x="2452000" y="4052700"/>
            <a:ext cx="7288000" cy="763600"/>
          </a:xfrm>
          <a:prstGeom prst="rect">
            <a:avLst/>
          </a:prstGeom>
        </p:spPr>
        <p:txBody>
          <a:bodyPr spcFirstLastPara="1" wrap="square" lIns="0" tIns="0" rIns="0" bIns="0" anchor="ctr" anchorCtr="0">
            <a:noAutofit/>
          </a:bodyPr>
          <a:lstStyle>
            <a:lvl1pPr lvl="0" algn="ctr">
              <a:spcBef>
                <a:spcPts val="0"/>
              </a:spcBef>
              <a:spcAft>
                <a:spcPts val="0"/>
              </a:spcAft>
              <a:buSzPts val="1800"/>
              <a:buNone/>
              <a:defRPr sz="3200">
                <a:solidFill>
                  <a:schemeClr val="accent4"/>
                </a:solidFill>
              </a:defRPr>
            </a:lvl1pPr>
            <a:lvl2pPr lvl="1" algn="ctr">
              <a:spcBef>
                <a:spcPts val="0"/>
              </a:spcBef>
              <a:spcAft>
                <a:spcPts val="0"/>
              </a:spcAft>
              <a:buSzPts val="1800"/>
              <a:buFont typeface="Staatliches"/>
              <a:buNone/>
              <a:defRPr sz="2400">
                <a:latin typeface="Staatliches"/>
                <a:ea typeface="Staatliches"/>
                <a:cs typeface="Staatliches"/>
                <a:sym typeface="Staatliches"/>
              </a:defRPr>
            </a:lvl2pPr>
            <a:lvl3pPr lvl="2" algn="ctr">
              <a:spcBef>
                <a:spcPts val="0"/>
              </a:spcBef>
              <a:spcAft>
                <a:spcPts val="0"/>
              </a:spcAft>
              <a:buSzPts val="1800"/>
              <a:buFont typeface="Staatliches"/>
              <a:buNone/>
              <a:defRPr sz="2400">
                <a:latin typeface="Staatliches"/>
                <a:ea typeface="Staatliches"/>
                <a:cs typeface="Staatliches"/>
                <a:sym typeface="Staatliches"/>
              </a:defRPr>
            </a:lvl3pPr>
            <a:lvl4pPr lvl="3" algn="ctr">
              <a:spcBef>
                <a:spcPts val="0"/>
              </a:spcBef>
              <a:spcAft>
                <a:spcPts val="0"/>
              </a:spcAft>
              <a:buSzPts val="1800"/>
              <a:buFont typeface="Staatliches"/>
              <a:buNone/>
              <a:defRPr sz="2400">
                <a:latin typeface="Staatliches"/>
                <a:ea typeface="Staatliches"/>
                <a:cs typeface="Staatliches"/>
                <a:sym typeface="Staatliches"/>
              </a:defRPr>
            </a:lvl4pPr>
            <a:lvl5pPr lvl="4" algn="ctr">
              <a:spcBef>
                <a:spcPts val="0"/>
              </a:spcBef>
              <a:spcAft>
                <a:spcPts val="0"/>
              </a:spcAft>
              <a:buSzPts val="1800"/>
              <a:buFont typeface="Staatliches"/>
              <a:buNone/>
              <a:defRPr sz="2400">
                <a:latin typeface="Staatliches"/>
                <a:ea typeface="Staatliches"/>
                <a:cs typeface="Staatliches"/>
                <a:sym typeface="Staatliches"/>
              </a:defRPr>
            </a:lvl5pPr>
            <a:lvl6pPr lvl="5" algn="ctr">
              <a:spcBef>
                <a:spcPts val="0"/>
              </a:spcBef>
              <a:spcAft>
                <a:spcPts val="0"/>
              </a:spcAft>
              <a:buSzPts val="1800"/>
              <a:buFont typeface="Staatliches"/>
              <a:buNone/>
              <a:defRPr sz="2400">
                <a:latin typeface="Staatliches"/>
                <a:ea typeface="Staatliches"/>
                <a:cs typeface="Staatliches"/>
                <a:sym typeface="Staatliches"/>
              </a:defRPr>
            </a:lvl6pPr>
            <a:lvl7pPr lvl="6" algn="ctr">
              <a:spcBef>
                <a:spcPts val="0"/>
              </a:spcBef>
              <a:spcAft>
                <a:spcPts val="0"/>
              </a:spcAft>
              <a:buSzPts val="1800"/>
              <a:buFont typeface="Staatliches"/>
              <a:buNone/>
              <a:defRPr sz="2400">
                <a:latin typeface="Staatliches"/>
                <a:ea typeface="Staatliches"/>
                <a:cs typeface="Staatliches"/>
                <a:sym typeface="Staatliches"/>
              </a:defRPr>
            </a:lvl7pPr>
            <a:lvl8pPr lvl="7" algn="ctr">
              <a:spcBef>
                <a:spcPts val="0"/>
              </a:spcBef>
              <a:spcAft>
                <a:spcPts val="0"/>
              </a:spcAft>
              <a:buSzPts val="1800"/>
              <a:buFont typeface="Staatliches"/>
              <a:buNone/>
              <a:defRPr sz="2400">
                <a:latin typeface="Staatliches"/>
                <a:ea typeface="Staatliches"/>
                <a:cs typeface="Staatliches"/>
                <a:sym typeface="Staatliches"/>
              </a:defRPr>
            </a:lvl8pPr>
            <a:lvl9pPr lvl="8" algn="ctr">
              <a:spcBef>
                <a:spcPts val="0"/>
              </a:spcBef>
              <a:spcAft>
                <a:spcPts val="0"/>
              </a:spcAft>
              <a:buSzPts val="1800"/>
              <a:buFont typeface="Staatliches"/>
              <a:buNone/>
              <a:defRPr sz="2400">
                <a:latin typeface="Staatliches"/>
                <a:ea typeface="Staatliches"/>
                <a:cs typeface="Staatliches"/>
                <a:sym typeface="Staatliches"/>
              </a:defRPr>
            </a:lvl9pPr>
          </a:lstStyle>
          <a:p>
            <a:endParaRPr/>
          </a:p>
        </p:txBody>
      </p:sp>
      <p:sp>
        <p:nvSpPr>
          <p:cNvPr id="226" name="Google Shape;226;p14"/>
          <p:cNvSpPr txBox="1">
            <a:spLocks noGrp="1"/>
          </p:cNvSpPr>
          <p:nvPr>
            <p:ph type="title" idx="2"/>
          </p:nvPr>
        </p:nvSpPr>
        <p:spPr>
          <a:xfrm>
            <a:off x="2452000" y="2041700"/>
            <a:ext cx="7288000" cy="2010800"/>
          </a:xfrm>
          <a:prstGeom prst="rect">
            <a:avLst/>
          </a:prstGeom>
        </p:spPr>
        <p:txBody>
          <a:bodyPr spcFirstLastPara="1" wrap="square" lIns="0" tIns="0" rIns="0" bIns="0" anchor="ctr" anchorCtr="0">
            <a:noAutofit/>
          </a:bodyPr>
          <a:lstStyle>
            <a:lvl1pPr lvl="0" algn="ctr" rtl="0">
              <a:spcBef>
                <a:spcPts val="0"/>
              </a:spcBef>
              <a:spcAft>
                <a:spcPts val="0"/>
              </a:spcAft>
              <a:buSzPts val="2500"/>
              <a:buFont typeface="Avenir"/>
              <a:buNone/>
              <a:defRPr sz="3333">
                <a:solidFill>
                  <a:schemeClr val="dk2"/>
                </a:solidFill>
                <a:latin typeface="Nunito"/>
                <a:ea typeface="Nunito"/>
                <a:cs typeface="Nunito"/>
                <a:sym typeface="Nunito"/>
              </a:defRPr>
            </a:lvl1pPr>
            <a:lvl2pPr lvl="1" algn="ctr" rtl="0">
              <a:spcBef>
                <a:spcPts val="0"/>
              </a:spcBef>
              <a:spcAft>
                <a:spcPts val="0"/>
              </a:spcAft>
              <a:buSzPts val="2500"/>
              <a:buFont typeface="Avenir"/>
              <a:buNone/>
              <a:defRPr sz="3333">
                <a:latin typeface="Avenir"/>
                <a:ea typeface="Avenir"/>
                <a:cs typeface="Avenir"/>
                <a:sym typeface="Avenir"/>
              </a:defRPr>
            </a:lvl2pPr>
            <a:lvl3pPr lvl="2" algn="ctr" rtl="0">
              <a:spcBef>
                <a:spcPts val="0"/>
              </a:spcBef>
              <a:spcAft>
                <a:spcPts val="0"/>
              </a:spcAft>
              <a:buSzPts val="2500"/>
              <a:buFont typeface="Avenir"/>
              <a:buNone/>
              <a:defRPr sz="3333">
                <a:latin typeface="Avenir"/>
                <a:ea typeface="Avenir"/>
                <a:cs typeface="Avenir"/>
                <a:sym typeface="Avenir"/>
              </a:defRPr>
            </a:lvl3pPr>
            <a:lvl4pPr lvl="3" algn="ctr" rtl="0">
              <a:spcBef>
                <a:spcPts val="0"/>
              </a:spcBef>
              <a:spcAft>
                <a:spcPts val="0"/>
              </a:spcAft>
              <a:buSzPts val="2500"/>
              <a:buFont typeface="Avenir"/>
              <a:buNone/>
              <a:defRPr sz="3333">
                <a:latin typeface="Avenir"/>
                <a:ea typeface="Avenir"/>
                <a:cs typeface="Avenir"/>
                <a:sym typeface="Avenir"/>
              </a:defRPr>
            </a:lvl4pPr>
            <a:lvl5pPr lvl="4" algn="ctr" rtl="0">
              <a:spcBef>
                <a:spcPts val="0"/>
              </a:spcBef>
              <a:spcAft>
                <a:spcPts val="0"/>
              </a:spcAft>
              <a:buSzPts val="2500"/>
              <a:buFont typeface="Avenir"/>
              <a:buNone/>
              <a:defRPr sz="3333">
                <a:latin typeface="Avenir"/>
                <a:ea typeface="Avenir"/>
                <a:cs typeface="Avenir"/>
                <a:sym typeface="Avenir"/>
              </a:defRPr>
            </a:lvl5pPr>
            <a:lvl6pPr lvl="5" algn="ctr" rtl="0">
              <a:spcBef>
                <a:spcPts val="0"/>
              </a:spcBef>
              <a:spcAft>
                <a:spcPts val="0"/>
              </a:spcAft>
              <a:buSzPts val="2500"/>
              <a:buFont typeface="Avenir"/>
              <a:buNone/>
              <a:defRPr sz="3333">
                <a:latin typeface="Avenir"/>
                <a:ea typeface="Avenir"/>
                <a:cs typeface="Avenir"/>
                <a:sym typeface="Avenir"/>
              </a:defRPr>
            </a:lvl6pPr>
            <a:lvl7pPr lvl="6" algn="ctr" rtl="0">
              <a:spcBef>
                <a:spcPts val="0"/>
              </a:spcBef>
              <a:spcAft>
                <a:spcPts val="0"/>
              </a:spcAft>
              <a:buSzPts val="2500"/>
              <a:buFont typeface="Avenir"/>
              <a:buNone/>
              <a:defRPr sz="3333">
                <a:latin typeface="Avenir"/>
                <a:ea typeface="Avenir"/>
                <a:cs typeface="Avenir"/>
                <a:sym typeface="Avenir"/>
              </a:defRPr>
            </a:lvl7pPr>
            <a:lvl8pPr lvl="7" algn="ctr" rtl="0">
              <a:spcBef>
                <a:spcPts val="0"/>
              </a:spcBef>
              <a:spcAft>
                <a:spcPts val="0"/>
              </a:spcAft>
              <a:buSzPts val="2500"/>
              <a:buFont typeface="Avenir"/>
              <a:buNone/>
              <a:defRPr sz="3333">
                <a:latin typeface="Avenir"/>
                <a:ea typeface="Avenir"/>
                <a:cs typeface="Avenir"/>
                <a:sym typeface="Avenir"/>
              </a:defRPr>
            </a:lvl8pPr>
            <a:lvl9pPr lvl="8" algn="ctr" rtl="0">
              <a:spcBef>
                <a:spcPts val="0"/>
              </a:spcBef>
              <a:spcAft>
                <a:spcPts val="0"/>
              </a:spcAft>
              <a:buSzPts val="2500"/>
              <a:buFont typeface="Avenir"/>
              <a:buNone/>
              <a:defRPr sz="3333">
                <a:latin typeface="Avenir"/>
                <a:ea typeface="Avenir"/>
                <a:cs typeface="Avenir"/>
                <a:sym typeface="Avenir"/>
              </a:defRPr>
            </a:lvl9pPr>
          </a:lstStyle>
          <a:p>
            <a:endParaRPr/>
          </a:p>
        </p:txBody>
      </p:sp>
      <p:grpSp>
        <p:nvGrpSpPr>
          <p:cNvPr id="227" name="Google Shape;227;p14"/>
          <p:cNvGrpSpPr/>
          <p:nvPr/>
        </p:nvGrpSpPr>
        <p:grpSpPr>
          <a:xfrm>
            <a:off x="237773" y="492220"/>
            <a:ext cx="506457" cy="364413"/>
            <a:chOff x="9549534" y="2313177"/>
            <a:chExt cx="379843" cy="273310"/>
          </a:xfrm>
        </p:grpSpPr>
        <p:sp>
          <p:nvSpPr>
            <p:cNvPr id="228" name="Google Shape;228;p1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2" name="Google Shape;232;p14"/>
          <p:cNvGrpSpPr/>
          <p:nvPr/>
        </p:nvGrpSpPr>
        <p:grpSpPr>
          <a:xfrm>
            <a:off x="889906" y="305392"/>
            <a:ext cx="358837" cy="259741"/>
            <a:chOff x="10038633" y="2173057"/>
            <a:chExt cx="269128" cy="194806"/>
          </a:xfrm>
        </p:grpSpPr>
        <p:sp>
          <p:nvSpPr>
            <p:cNvPr id="233" name="Google Shape;233;p1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1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1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1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7" name="Google Shape;237;p14"/>
          <p:cNvGrpSpPr/>
          <p:nvPr/>
        </p:nvGrpSpPr>
        <p:grpSpPr>
          <a:xfrm flipH="1">
            <a:off x="11302282" y="6222157"/>
            <a:ext cx="454121" cy="409967"/>
            <a:chOff x="9239814" y="2663254"/>
            <a:chExt cx="340591" cy="307475"/>
          </a:xfrm>
        </p:grpSpPr>
        <p:sp>
          <p:nvSpPr>
            <p:cNvPr id="238" name="Google Shape;238;p14"/>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14"/>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0" name="Google Shape;240;p14"/>
          <p:cNvGrpSpPr/>
          <p:nvPr/>
        </p:nvGrpSpPr>
        <p:grpSpPr>
          <a:xfrm rot="-808407" flipH="1">
            <a:off x="11679457" y="5261709"/>
            <a:ext cx="250441" cy="500856"/>
            <a:chOff x="8858632" y="2449775"/>
            <a:chExt cx="187827" cy="375634"/>
          </a:xfrm>
        </p:grpSpPr>
        <p:sp>
          <p:nvSpPr>
            <p:cNvPr id="241" name="Google Shape;241;p1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3" name="Google Shape;243;p14"/>
          <p:cNvGrpSpPr/>
          <p:nvPr/>
        </p:nvGrpSpPr>
        <p:grpSpPr>
          <a:xfrm>
            <a:off x="10602692" y="6373957"/>
            <a:ext cx="358825" cy="258187"/>
            <a:chOff x="9549534" y="2313177"/>
            <a:chExt cx="379843" cy="273310"/>
          </a:xfrm>
        </p:grpSpPr>
        <p:sp>
          <p:nvSpPr>
            <p:cNvPr id="244" name="Google Shape;244;p1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1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1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8" name="Google Shape;248;p14"/>
          <p:cNvGrpSpPr/>
          <p:nvPr/>
        </p:nvGrpSpPr>
        <p:grpSpPr>
          <a:xfrm rot="1493807" flipH="1">
            <a:off x="241344" y="1288399"/>
            <a:ext cx="250445" cy="500863"/>
            <a:chOff x="8858632" y="2449775"/>
            <a:chExt cx="187827" cy="375634"/>
          </a:xfrm>
        </p:grpSpPr>
        <p:sp>
          <p:nvSpPr>
            <p:cNvPr id="249" name="Google Shape;249;p1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1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6869679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51"/>
        <p:cNvGrpSpPr/>
        <p:nvPr/>
      </p:nvGrpSpPr>
      <p:grpSpPr>
        <a:xfrm>
          <a:off x="0" y="0"/>
          <a:ext cx="0" cy="0"/>
          <a:chOff x="0" y="0"/>
          <a:chExt cx="0" cy="0"/>
        </a:xfrm>
      </p:grpSpPr>
      <p:grpSp>
        <p:nvGrpSpPr>
          <p:cNvPr id="252" name="Google Shape;252;p15"/>
          <p:cNvGrpSpPr/>
          <p:nvPr/>
        </p:nvGrpSpPr>
        <p:grpSpPr>
          <a:xfrm rot="-3284565">
            <a:off x="307194" y="6297630"/>
            <a:ext cx="506415" cy="364383"/>
            <a:chOff x="9549534" y="2313177"/>
            <a:chExt cx="379843" cy="273310"/>
          </a:xfrm>
        </p:grpSpPr>
        <p:sp>
          <p:nvSpPr>
            <p:cNvPr id="253" name="Google Shape;253;p1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1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1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7" name="Google Shape;257;p15"/>
          <p:cNvGrpSpPr/>
          <p:nvPr/>
        </p:nvGrpSpPr>
        <p:grpSpPr>
          <a:xfrm rot="1658323">
            <a:off x="172888" y="5441162"/>
            <a:ext cx="358841" cy="259745"/>
            <a:chOff x="10038633" y="2173057"/>
            <a:chExt cx="269128" cy="194806"/>
          </a:xfrm>
        </p:grpSpPr>
        <p:sp>
          <p:nvSpPr>
            <p:cNvPr id="258" name="Google Shape;258;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2" name="Google Shape;262;p15"/>
          <p:cNvGrpSpPr/>
          <p:nvPr/>
        </p:nvGrpSpPr>
        <p:grpSpPr>
          <a:xfrm>
            <a:off x="1215968" y="6404782"/>
            <a:ext cx="342680" cy="309401"/>
            <a:chOff x="9239814" y="2663254"/>
            <a:chExt cx="340591" cy="307475"/>
          </a:xfrm>
        </p:grpSpPr>
        <p:sp>
          <p:nvSpPr>
            <p:cNvPr id="263" name="Google Shape;263;p1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1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5" name="Google Shape;265;p15"/>
          <p:cNvGrpSpPr/>
          <p:nvPr/>
        </p:nvGrpSpPr>
        <p:grpSpPr>
          <a:xfrm rot="10800000" flipH="1">
            <a:off x="10245183" y="-675147"/>
            <a:ext cx="883029" cy="1357944"/>
            <a:chOff x="7729498" y="4650644"/>
            <a:chExt cx="662272" cy="1018458"/>
          </a:xfrm>
        </p:grpSpPr>
        <p:sp>
          <p:nvSpPr>
            <p:cNvPr id="266" name="Google Shape;266;p15"/>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15"/>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15"/>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15"/>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15"/>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15"/>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15"/>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15"/>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15"/>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15"/>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15"/>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15"/>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15"/>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15"/>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15"/>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15"/>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15"/>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15"/>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15"/>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15"/>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6" name="Google Shape;286;p15"/>
          <p:cNvGrpSpPr/>
          <p:nvPr/>
        </p:nvGrpSpPr>
        <p:grpSpPr>
          <a:xfrm rot="8100000">
            <a:off x="11660780" y="1969435"/>
            <a:ext cx="358833" cy="259739"/>
            <a:chOff x="10038633" y="2173057"/>
            <a:chExt cx="269128" cy="194806"/>
          </a:xfrm>
        </p:grpSpPr>
        <p:sp>
          <p:nvSpPr>
            <p:cNvPr id="287" name="Google Shape;287;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1" name="Google Shape;291;p15"/>
          <p:cNvGrpSpPr/>
          <p:nvPr/>
        </p:nvGrpSpPr>
        <p:grpSpPr>
          <a:xfrm rot="-3235249" flipH="1">
            <a:off x="11546157" y="984372"/>
            <a:ext cx="250435" cy="500843"/>
            <a:chOff x="8858632" y="2449775"/>
            <a:chExt cx="187827" cy="375634"/>
          </a:xfrm>
        </p:grpSpPr>
        <p:sp>
          <p:nvSpPr>
            <p:cNvPr id="292" name="Google Shape;292;p1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1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4" name="Google Shape;294;p15"/>
          <p:cNvGrpSpPr/>
          <p:nvPr/>
        </p:nvGrpSpPr>
        <p:grpSpPr>
          <a:xfrm rot="-8100000">
            <a:off x="11602754" y="240419"/>
            <a:ext cx="358833" cy="259739"/>
            <a:chOff x="10038633" y="2173057"/>
            <a:chExt cx="269128" cy="194806"/>
          </a:xfrm>
        </p:grpSpPr>
        <p:sp>
          <p:nvSpPr>
            <p:cNvPr id="295" name="Google Shape;295;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9" name="Google Shape;299;p15"/>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0" name="Google Shape;300;p15"/>
          <p:cNvSpPr txBox="1">
            <a:spLocks noGrp="1"/>
          </p:cNvSpPr>
          <p:nvPr>
            <p:ph type="title" idx="2" hasCustomPrompt="1"/>
          </p:nvPr>
        </p:nvSpPr>
        <p:spPr>
          <a:xfrm>
            <a:off x="9600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solidFill>
                  <a:schemeClr val="accent4"/>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1" name="Google Shape;301;p15"/>
          <p:cNvSpPr txBox="1">
            <a:spLocks noGrp="1"/>
          </p:cNvSpPr>
          <p:nvPr>
            <p:ph type="subTitle" idx="1"/>
          </p:nvPr>
        </p:nvSpPr>
        <p:spPr>
          <a:xfrm>
            <a:off x="9600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2" name="Google Shape;302;p15"/>
          <p:cNvSpPr txBox="1">
            <a:spLocks noGrp="1"/>
          </p:cNvSpPr>
          <p:nvPr>
            <p:ph type="title" idx="3" hasCustomPrompt="1"/>
          </p:nvPr>
        </p:nvSpPr>
        <p:spPr>
          <a:xfrm>
            <a:off x="46252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3" name="Google Shape;303;p15"/>
          <p:cNvSpPr txBox="1">
            <a:spLocks noGrp="1"/>
          </p:cNvSpPr>
          <p:nvPr>
            <p:ph type="subTitle" idx="4"/>
          </p:nvPr>
        </p:nvSpPr>
        <p:spPr>
          <a:xfrm>
            <a:off x="46252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4" name="Google Shape;304;p15"/>
          <p:cNvSpPr txBox="1">
            <a:spLocks noGrp="1"/>
          </p:cNvSpPr>
          <p:nvPr>
            <p:ph type="title" idx="5" hasCustomPrompt="1"/>
          </p:nvPr>
        </p:nvSpPr>
        <p:spPr>
          <a:xfrm>
            <a:off x="82904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solidFill>
                  <a:schemeClr val="accent5"/>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5" name="Google Shape;305;p15"/>
          <p:cNvSpPr txBox="1">
            <a:spLocks noGrp="1"/>
          </p:cNvSpPr>
          <p:nvPr>
            <p:ph type="subTitle" idx="6"/>
          </p:nvPr>
        </p:nvSpPr>
        <p:spPr>
          <a:xfrm>
            <a:off x="82904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24689551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306"/>
        <p:cNvGrpSpPr/>
        <p:nvPr/>
      </p:nvGrpSpPr>
      <p:grpSpPr>
        <a:xfrm>
          <a:off x="0" y="0"/>
          <a:ext cx="0" cy="0"/>
          <a:chOff x="0" y="0"/>
          <a:chExt cx="0" cy="0"/>
        </a:xfrm>
      </p:grpSpPr>
      <p:sp>
        <p:nvSpPr>
          <p:cNvPr id="307" name="Google Shape;307;p16"/>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8" name="Google Shape;308;p16"/>
          <p:cNvGrpSpPr/>
          <p:nvPr/>
        </p:nvGrpSpPr>
        <p:grpSpPr>
          <a:xfrm rot="-1395985" flipH="1">
            <a:off x="11561040" y="294615"/>
            <a:ext cx="366681" cy="587087"/>
            <a:chOff x="5796773" y="3396354"/>
            <a:chExt cx="335075" cy="536423"/>
          </a:xfrm>
        </p:grpSpPr>
        <p:sp>
          <p:nvSpPr>
            <p:cNvPr id="309" name="Google Shape;309;p16"/>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 name="Google Shape;310;p16"/>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16"/>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16"/>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3" name="Google Shape;313;p16"/>
          <p:cNvGrpSpPr/>
          <p:nvPr/>
        </p:nvGrpSpPr>
        <p:grpSpPr>
          <a:xfrm rot="1846270">
            <a:off x="1087662" y="6318185"/>
            <a:ext cx="358829" cy="259736"/>
            <a:chOff x="10038633" y="2173057"/>
            <a:chExt cx="269128" cy="194806"/>
          </a:xfrm>
        </p:grpSpPr>
        <p:sp>
          <p:nvSpPr>
            <p:cNvPr id="314" name="Google Shape;314;p16"/>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16"/>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16"/>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16"/>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8" name="Google Shape;318;p16"/>
          <p:cNvGrpSpPr/>
          <p:nvPr/>
        </p:nvGrpSpPr>
        <p:grpSpPr>
          <a:xfrm flipH="1">
            <a:off x="68074" y="5353041"/>
            <a:ext cx="437819" cy="395249"/>
            <a:chOff x="9239814" y="2663254"/>
            <a:chExt cx="340591" cy="307475"/>
          </a:xfrm>
        </p:grpSpPr>
        <p:sp>
          <p:nvSpPr>
            <p:cNvPr id="319" name="Google Shape;319;p1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1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1" name="Google Shape;321;p16"/>
          <p:cNvGrpSpPr/>
          <p:nvPr/>
        </p:nvGrpSpPr>
        <p:grpSpPr>
          <a:xfrm rot="-808323" flipH="1">
            <a:off x="356369" y="6159217"/>
            <a:ext cx="235632" cy="471240"/>
            <a:chOff x="8858632" y="2449775"/>
            <a:chExt cx="187827" cy="375634"/>
          </a:xfrm>
        </p:grpSpPr>
        <p:sp>
          <p:nvSpPr>
            <p:cNvPr id="322" name="Google Shape;322;p16"/>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16"/>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4" name="Google Shape;324;p16"/>
          <p:cNvGrpSpPr/>
          <p:nvPr/>
        </p:nvGrpSpPr>
        <p:grpSpPr>
          <a:xfrm rot="1664428">
            <a:off x="11393917" y="1349397"/>
            <a:ext cx="358843" cy="258200"/>
            <a:chOff x="9549534" y="2313177"/>
            <a:chExt cx="379843" cy="273310"/>
          </a:xfrm>
        </p:grpSpPr>
        <p:sp>
          <p:nvSpPr>
            <p:cNvPr id="325" name="Google Shape;325;p1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1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 name="Google Shape;327;p1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1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9" name="Google Shape;329;p16"/>
          <p:cNvGrpSpPr/>
          <p:nvPr/>
        </p:nvGrpSpPr>
        <p:grpSpPr>
          <a:xfrm rot="1059460" flipH="1">
            <a:off x="10746939" y="127805"/>
            <a:ext cx="358861" cy="323968"/>
            <a:chOff x="9239814" y="2663254"/>
            <a:chExt cx="340591" cy="307475"/>
          </a:xfrm>
        </p:grpSpPr>
        <p:sp>
          <p:nvSpPr>
            <p:cNvPr id="330" name="Google Shape;330;p1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 name="Google Shape;331;p1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7908358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2"/>
        <p:cNvGrpSpPr/>
        <p:nvPr/>
      </p:nvGrpSpPr>
      <p:grpSpPr>
        <a:xfrm>
          <a:off x="0" y="0"/>
          <a:ext cx="0" cy="0"/>
          <a:chOff x="0" y="0"/>
          <a:chExt cx="0" cy="0"/>
        </a:xfrm>
      </p:grpSpPr>
      <p:grpSp>
        <p:nvGrpSpPr>
          <p:cNvPr id="333" name="Google Shape;333;p17"/>
          <p:cNvGrpSpPr/>
          <p:nvPr/>
        </p:nvGrpSpPr>
        <p:grpSpPr>
          <a:xfrm rot="1500468">
            <a:off x="1108783" y="321421"/>
            <a:ext cx="462560" cy="332828"/>
            <a:chOff x="9549534" y="2313177"/>
            <a:chExt cx="379843" cy="273310"/>
          </a:xfrm>
        </p:grpSpPr>
        <p:sp>
          <p:nvSpPr>
            <p:cNvPr id="334" name="Google Shape;334;p17"/>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17"/>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17"/>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17"/>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8" name="Google Shape;338;p17"/>
          <p:cNvGrpSpPr/>
          <p:nvPr/>
        </p:nvGrpSpPr>
        <p:grpSpPr>
          <a:xfrm rot="1860302">
            <a:off x="296218" y="1626526"/>
            <a:ext cx="358828" cy="259735"/>
            <a:chOff x="10038633" y="2173057"/>
            <a:chExt cx="269128" cy="194806"/>
          </a:xfrm>
        </p:grpSpPr>
        <p:sp>
          <p:nvSpPr>
            <p:cNvPr id="339" name="Google Shape;339;p1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1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 name="Google Shape;341;p1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 name="Google Shape;342;p1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3" name="Google Shape;343;p17"/>
          <p:cNvGrpSpPr/>
          <p:nvPr/>
        </p:nvGrpSpPr>
        <p:grpSpPr>
          <a:xfrm rot="-9915806" flipH="1">
            <a:off x="11497335" y="4780431"/>
            <a:ext cx="454165" cy="410007"/>
            <a:chOff x="9239814" y="2663254"/>
            <a:chExt cx="340591" cy="307475"/>
          </a:xfrm>
        </p:grpSpPr>
        <p:sp>
          <p:nvSpPr>
            <p:cNvPr id="344" name="Google Shape;344;p17"/>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17"/>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6" name="Google Shape;346;p17"/>
          <p:cNvGrpSpPr/>
          <p:nvPr/>
        </p:nvGrpSpPr>
        <p:grpSpPr>
          <a:xfrm rot="-3022289">
            <a:off x="10536583" y="6350260"/>
            <a:ext cx="358836" cy="258195"/>
            <a:chOff x="9549534" y="2313177"/>
            <a:chExt cx="379843" cy="273310"/>
          </a:xfrm>
        </p:grpSpPr>
        <p:sp>
          <p:nvSpPr>
            <p:cNvPr id="347" name="Google Shape;347;p17"/>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17"/>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17"/>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17"/>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1" name="Google Shape;351;p17"/>
          <p:cNvGrpSpPr/>
          <p:nvPr/>
        </p:nvGrpSpPr>
        <p:grpSpPr>
          <a:xfrm rot="812431">
            <a:off x="202457" y="191143"/>
            <a:ext cx="546372" cy="911636"/>
            <a:chOff x="4109416" y="1879697"/>
            <a:chExt cx="925194" cy="1543711"/>
          </a:xfrm>
        </p:grpSpPr>
        <p:sp>
          <p:nvSpPr>
            <p:cNvPr id="352" name="Google Shape;352;p17"/>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17"/>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17"/>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17"/>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6" name="Google Shape;356;p17"/>
          <p:cNvGrpSpPr/>
          <p:nvPr/>
        </p:nvGrpSpPr>
        <p:grpSpPr>
          <a:xfrm rot="1461992" flipH="1">
            <a:off x="11524699" y="5844463"/>
            <a:ext cx="366663" cy="587087"/>
            <a:chOff x="5796773" y="3396354"/>
            <a:chExt cx="335075" cy="536423"/>
          </a:xfrm>
        </p:grpSpPr>
        <p:sp>
          <p:nvSpPr>
            <p:cNvPr id="357" name="Google Shape;357;p17"/>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17"/>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17"/>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17"/>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61" name="Google Shape;361;p17"/>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17"/>
          <p:cNvSpPr txBox="1">
            <a:spLocks noGrp="1"/>
          </p:cNvSpPr>
          <p:nvPr>
            <p:ph type="subTitle" idx="1"/>
          </p:nvPr>
        </p:nvSpPr>
        <p:spPr>
          <a:xfrm>
            <a:off x="2221465" y="4195223"/>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3" name="Google Shape;363;p17"/>
          <p:cNvSpPr txBox="1">
            <a:spLocks noGrp="1"/>
          </p:cNvSpPr>
          <p:nvPr>
            <p:ph type="subTitle" idx="2"/>
          </p:nvPr>
        </p:nvSpPr>
        <p:spPr>
          <a:xfrm>
            <a:off x="2221481" y="482162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4" name="Google Shape;364;p17"/>
          <p:cNvSpPr txBox="1">
            <a:spLocks noGrp="1"/>
          </p:cNvSpPr>
          <p:nvPr>
            <p:ph type="subTitle" idx="3"/>
          </p:nvPr>
        </p:nvSpPr>
        <p:spPr>
          <a:xfrm>
            <a:off x="8147199" y="4195223"/>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5" name="Google Shape;365;p17"/>
          <p:cNvSpPr txBox="1">
            <a:spLocks noGrp="1"/>
          </p:cNvSpPr>
          <p:nvPr>
            <p:ph type="subTitle" idx="4"/>
          </p:nvPr>
        </p:nvSpPr>
        <p:spPr>
          <a:xfrm>
            <a:off x="8147213" y="482162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6" name="Google Shape;366;p17"/>
          <p:cNvSpPr txBox="1">
            <a:spLocks noGrp="1"/>
          </p:cNvSpPr>
          <p:nvPr>
            <p:ph type="subTitle" idx="5"/>
          </p:nvPr>
        </p:nvSpPr>
        <p:spPr>
          <a:xfrm>
            <a:off x="2221465" y="2059584"/>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7" name="Google Shape;367;p17"/>
          <p:cNvSpPr txBox="1">
            <a:spLocks noGrp="1"/>
          </p:cNvSpPr>
          <p:nvPr>
            <p:ph type="subTitle" idx="6"/>
          </p:nvPr>
        </p:nvSpPr>
        <p:spPr>
          <a:xfrm>
            <a:off x="2221481" y="268598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8" name="Google Shape;368;p17"/>
          <p:cNvSpPr txBox="1">
            <a:spLocks noGrp="1"/>
          </p:cNvSpPr>
          <p:nvPr>
            <p:ph type="subTitle" idx="7"/>
          </p:nvPr>
        </p:nvSpPr>
        <p:spPr>
          <a:xfrm>
            <a:off x="8147199" y="2059584"/>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9" name="Google Shape;369;p17"/>
          <p:cNvSpPr txBox="1">
            <a:spLocks noGrp="1"/>
          </p:cNvSpPr>
          <p:nvPr>
            <p:ph type="subTitle" idx="8"/>
          </p:nvPr>
        </p:nvSpPr>
        <p:spPr>
          <a:xfrm>
            <a:off x="8147213" y="268598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26042700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70"/>
        <p:cNvGrpSpPr/>
        <p:nvPr/>
      </p:nvGrpSpPr>
      <p:grpSpPr>
        <a:xfrm>
          <a:off x="0" y="0"/>
          <a:ext cx="0" cy="0"/>
          <a:chOff x="0" y="0"/>
          <a:chExt cx="0" cy="0"/>
        </a:xfrm>
      </p:grpSpPr>
      <p:grpSp>
        <p:nvGrpSpPr>
          <p:cNvPr id="371" name="Google Shape;371;p18"/>
          <p:cNvGrpSpPr/>
          <p:nvPr/>
        </p:nvGrpSpPr>
        <p:grpSpPr>
          <a:xfrm rot="-3284565">
            <a:off x="307194" y="6297630"/>
            <a:ext cx="506415" cy="364383"/>
            <a:chOff x="9549534" y="2313177"/>
            <a:chExt cx="379843" cy="273310"/>
          </a:xfrm>
        </p:grpSpPr>
        <p:sp>
          <p:nvSpPr>
            <p:cNvPr id="372" name="Google Shape;372;p18"/>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18"/>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18"/>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18"/>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76" name="Google Shape;376;p18"/>
          <p:cNvGrpSpPr/>
          <p:nvPr/>
        </p:nvGrpSpPr>
        <p:grpSpPr>
          <a:xfrm rot="1658323">
            <a:off x="172888" y="5441162"/>
            <a:ext cx="358841" cy="259745"/>
            <a:chOff x="10038633" y="2173057"/>
            <a:chExt cx="269128" cy="194806"/>
          </a:xfrm>
        </p:grpSpPr>
        <p:sp>
          <p:nvSpPr>
            <p:cNvPr id="377" name="Google Shape;377;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1" name="Google Shape;381;p18"/>
          <p:cNvGrpSpPr/>
          <p:nvPr/>
        </p:nvGrpSpPr>
        <p:grpSpPr>
          <a:xfrm>
            <a:off x="1215968" y="6404782"/>
            <a:ext cx="342680" cy="309401"/>
            <a:chOff x="9239814" y="2663254"/>
            <a:chExt cx="340591" cy="307475"/>
          </a:xfrm>
        </p:grpSpPr>
        <p:sp>
          <p:nvSpPr>
            <p:cNvPr id="382" name="Google Shape;382;p18"/>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18"/>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4" name="Google Shape;384;p18"/>
          <p:cNvGrpSpPr/>
          <p:nvPr/>
        </p:nvGrpSpPr>
        <p:grpSpPr>
          <a:xfrm rot="10800000" flipH="1">
            <a:off x="10245183" y="-675147"/>
            <a:ext cx="883029" cy="1357944"/>
            <a:chOff x="7729498" y="4650644"/>
            <a:chExt cx="662272" cy="1018458"/>
          </a:xfrm>
        </p:grpSpPr>
        <p:sp>
          <p:nvSpPr>
            <p:cNvPr id="385" name="Google Shape;385;p18"/>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18"/>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18"/>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18"/>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18"/>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18"/>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18"/>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18"/>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18"/>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18"/>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18"/>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18"/>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18"/>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18"/>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18"/>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18"/>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18"/>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18"/>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18"/>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18"/>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5" name="Google Shape;405;p18"/>
          <p:cNvGrpSpPr/>
          <p:nvPr/>
        </p:nvGrpSpPr>
        <p:grpSpPr>
          <a:xfrm rot="8100000">
            <a:off x="11660780" y="1969435"/>
            <a:ext cx="358833" cy="259739"/>
            <a:chOff x="10038633" y="2173057"/>
            <a:chExt cx="269128" cy="194806"/>
          </a:xfrm>
        </p:grpSpPr>
        <p:sp>
          <p:nvSpPr>
            <p:cNvPr id="406" name="Google Shape;406;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0" name="Google Shape;410;p18"/>
          <p:cNvGrpSpPr/>
          <p:nvPr/>
        </p:nvGrpSpPr>
        <p:grpSpPr>
          <a:xfrm rot="-3235249" flipH="1">
            <a:off x="11546157" y="984372"/>
            <a:ext cx="250435" cy="500843"/>
            <a:chOff x="8858632" y="2449775"/>
            <a:chExt cx="187827" cy="375634"/>
          </a:xfrm>
        </p:grpSpPr>
        <p:sp>
          <p:nvSpPr>
            <p:cNvPr id="411" name="Google Shape;411;p18"/>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18"/>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3" name="Google Shape;413;p18"/>
          <p:cNvGrpSpPr/>
          <p:nvPr/>
        </p:nvGrpSpPr>
        <p:grpSpPr>
          <a:xfrm rot="-8100000">
            <a:off x="11602754" y="240419"/>
            <a:ext cx="358833" cy="259739"/>
            <a:chOff x="10038633" y="2173057"/>
            <a:chExt cx="269128" cy="194806"/>
          </a:xfrm>
        </p:grpSpPr>
        <p:sp>
          <p:nvSpPr>
            <p:cNvPr id="414" name="Google Shape;414;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8" name="Google Shape;418;p18"/>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9" name="Google Shape;419;p18"/>
          <p:cNvSpPr txBox="1">
            <a:spLocks noGrp="1"/>
          </p:cNvSpPr>
          <p:nvPr>
            <p:ph type="subTitle" idx="1"/>
          </p:nvPr>
        </p:nvSpPr>
        <p:spPr>
          <a:xfrm>
            <a:off x="9600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0" name="Google Shape;420;p18"/>
          <p:cNvSpPr txBox="1">
            <a:spLocks noGrp="1"/>
          </p:cNvSpPr>
          <p:nvPr>
            <p:ph type="subTitle" idx="2"/>
          </p:nvPr>
        </p:nvSpPr>
        <p:spPr>
          <a:xfrm>
            <a:off x="9600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1" name="Google Shape;421;p18"/>
          <p:cNvSpPr txBox="1">
            <a:spLocks noGrp="1"/>
          </p:cNvSpPr>
          <p:nvPr>
            <p:ph type="subTitle" idx="3"/>
          </p:nvPr>
        </p:nvSpPr>
        <p:spPr>
          <a:xfrm>
            <a:off x="9600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2" name="Google Shape;422;p18"/>
          <p:cNvSpPr txBox="1">
            <a:spLocks noGrp="1"/>
          </p:cNvSpPr>
          <p:nvPr>
            <p:ph type="subTitle" idx="4"/>
          </p:nvPr>
        </p:nvSpPr>
        <p:spPr>
          <a:xfrm>
            <a:off x="9600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3" name="Google Shape;423;p18"/>
          <p:cNvSpPr txBox="1">
            <a:spLocks noGrp="1"/>
          </p:cNvSpPr>
          <p:nvPr>
            <p:ph type="subTitle" idx="5"/>
          </p:nvPr>
        </p:nvSpPr>
        <p:spPr>
          <a:xfrm>
            <a:off x="47956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4" name="Google Shape;424;p18"/>
          <p:cNvSpPr txBox="1">
            <a:spLocks noGrp="1"/>
          </p:cNvSpPr>
          <p:nvPr>
            <p:ph type="subTitle" idx="6"/>
          </p:nvPr>
        </p:nvSpPr>
        <p:spPr>
          <a:xfrm>
            <a:off x="47956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5" name="Google Shape;425;p18"/>
          <p:cNvSpPr txBox="1">
            <a:spLocks noGrp="1"/>
          </p:cNvSpPr>
          <p:nvPr>
            <p:ph type="subTitle" idx="7"/>
          </p:nvPr>
        </p:nvSpPr>
        <p:spPr>
          <a:xfrm>
            <a:off x="47956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6" name="Google Shape;426;p18"/>
          <p:cNvSpPr txBox="1">
            <a:spLocks noGrp="1"/>
          </p:cNvSpPr>
          <p:nvPr>
            <p:ph type="subTitle" idx="8"/>
          </p:nvPr>
        </p:nvSpPr>
        <p:spPr>
          <a:xfrm>
            <a:off x="47956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7" name="Google Shape;427;p18"/>
          <p:cNvSpPr txBox="1">
            <a:spLocks noGrp="1"/>
          </p:cNvSpPr>
          <p:nvPr>
            <p:ph type="subTitle" idx="9"/>
          </p:nvPr>
        </p:nvSpPr>
        <p:spPr>
          <a:xfrm>
            <a:off x="86312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8" name="Google Shape;428;p18"/>
          <p:cNvSpPr txBox="1">
            <a:spLocks noGrp="1"/>
          </p:cNvSpPr>
          <p:nvPr>
            <p:ph type="subTitle" idx="13"/>
          </p:nvPr>
        </p:nvSpPr>
        <p:spPr>
          <a:xfrm>
            <a:off x="86312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9" name="Google Shape;429;p18"/>
          <p:cNvSpPr txBox="1">
            <a:spLocks noGrp="1"/>
          </p:cNvSpPr>
          <p:nvPr>
            <p:ph type="subTitle" idx="14"/>
          </p:nvPr>
        </p:nvSpPr>
        <p:spPr>
          <a:xfrm>
            <a:off x="86312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30" name="Google Shape;430;p18"/>
          <p:cNvSpPr txBox="1">
            <a:spLocks noGrp="1"/>
          </p:cNvSpPr>
          <p:nvPr>
            <p:ph type="subTitle" idx="15"/>
          </p:nvPr>
        </p:nvSpPr>
        <p:spPr>
          <a:xfrm>
            <a:off x="86312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428936071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31"/>
        <p:cNvGrpSpPr/>
        <p:nvPr/>
      </p:nvGrpSpPr>
      <p:grpSpPr>
        <a:xfrm>
          <a:off x="0" y="0"/>
          <a:ext cx="0" cy="0"/>
          <a:chOff x="0" y="0"/>
          <a:chExt cx="0" cy="0"/>
        </a:xfrm>
      </p:grpSpPr>
      <p:grpSp>
        <p:nvGrpSpPr>
          <p:cNvPr id="432" name="Google Shape;432;p19"/>
          <p:cNvGrpSpPr/>
          <p:nvPr/>
        </p:nvGrpSpPr>
        <p:grpSpPr>
          <a:xfrm rot="-1796388">
            <a:off x="11445425" y="177958"/>
            <a:ext cx="438183" cy="701549"/>
            <a:chOff x="5796773" y="3396354"/>
            <a:chExt cx="335075" cy="536423"/>
          </a:xfrm>
        </p:grpSpPr>
        <p:sp>
          <p:nvSpPr>
            <p:cNvPr id="433" name="Google Shape;433;p19"/>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19"/>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19"/>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19"/>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7" name="Google Shape;437;p19"/>
          <p:cNvGrpSpPr/>
          <p:nvPr/>
        </p:nvGrpSpPr>
        <p:grpSpPr>
          <a:xfrm rot="4029222">
            <a:off x="1234440" y="6241993"/>
            <a:ext cx="269553" cy="539079"/>
            <a:chOff x="8858632" y="2449775"/>
            <a:chExt cx="187827" cy="375634"/>
          </a:xfrm>
        </p:grpSpPr>
        <p:sp>
          <p:nvSpPr>
            <p:cNvPr id="438" name="Google Shape;438;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0" name="Google Shape;440;p19"/>
          <p:cNvGrpSpPr/>
          <p:nvPr/>
        </p:nvGrpSpPr>
        <p:grpSpPr>
          <a:xfrm rot="-3599748">
            <a:off x="11556418" y="1422715"/>
            <a:ext cx="216199" cy="432375"/>
            <a:chOff x="8858632" y="2449775"/>
            <a:chExt cx="187827" cy="375634"/>
          </a:xfrm>
        </p:grpSpPr>
        <p:sp>
          <p:nvSpPr>
            <p:cNvPr id="441" name="Google Shape;441;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3" name="Google Shape;443;p19"/>
          <p:cNvGrpSpPr/>
          <p:nvPr/>
        </p:nvGrpSpPr>
        <p:grpSpPr>
          <a:xfrm rot="8100000" flipH="1">
            <a:off x="11637743" y="2459408"/>
            <a:ext cx="499556" cy="361600"/>
            <a:chOff x="10038633" y="2173057"/>
            <a:chExt cx="269128" cy="194806"/>
          </a:xfrm>
        </p:grpSpPr>
        <p:sp>
          <p:nvSpPr>
            <p:cNvPr id="444" name="Google Shape;444;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8" name="Google Shape;448;p19"/>
          <p:cNvGrpSpPr/>
          <p:nvPr/>
        </p:nvGrpSpPr>
        <p:grpSpPr>
          <a:xfrm rot="-729749" flipH="1">
            <a:off x="221979" y="6099845"/>
            <a:ext cx="487624" cy="352964"/>
            <a:chOff x="10038633" y="2173057"/>
            <a:chExt cx="269128" cy="194806"/>
          </a:xfrm>
        </p:grpSpPr>
        <p:sp>
          <p:nvSpPr>
            <p:cNvPr id="449" name="Google Shape;449;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1" name="Google Shape;451;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3" name="Google Shape;453;p19"/>
          <p:cNvGrpSpPr/>
          <p:nvPr/>
        </p:nvGrpSpPr>
        <p:grpSpPr>
          <a:xfrm rot="-2500964">
            <a:off x="238783" y="5065745"/>
            <a:ext cx="198615" cy="397208"/>
            <a:chOff x="8858632" y="2449775"/>
            <a:chExt cx="187827" cy="375634"/>
          </a:xfrm>
        </p:grpSpPr>
        <p:sp>
          <p:nvSpPr>
            <p:cNvPr id="454" name="Google Shape;454;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6" name="Google Shape;456;p19"/>
          <p:cNvGrpSpPr/>
          <p:nvPr/>
        </p:nvGrpSpPr>
        <p:grpSpPr>
          <a:xfrm rot="8100000" flipH="1">
            <a:off x="10236037" y="100676"/>
            <a:ext cx="402577" cy="291403"/>
            <a:chOff x="10038633" y="2173057"/>
            <a:chExt cx="269128" cy="194806"/>
          </a:xfrm>
        </p:grpSpPr>
        <p:sp>
          <p:nvSpPr>
            <p:cNvPr id="457" name="Google Shape;457;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61" name="Google Shape;461;p19"/>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2" name="Google Shape;462;p19"/>
          <p:cNvSpPr txBox="1">
            <a:spLocks noGrp="1"/>
          </p:cNvSpPr>
          <p:nvPr>
            <p:ph type="subTitle" idx="1"/>
          </p:nvPr>
        </p:nvSpPr>
        <p:spPr>
          <a:xfrm>
            <a:off x="9600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3" name="Google Shape;463;p19"/>
          <p:cNvSpPr txBox="1">
            <a:spLocks noGrp="1"/>
          </p:cNvSpPr>
          <p:nvPr>
            <p:ph type="subTitle" idx="2"/>
          </p:nvPr>
        </p:nvSpPr>
        <p:spPr>
          <a:xfrm>
            <a:off x="960000" y="4209368"/>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4" name="Google Shape;464;p19"/>
          <p:cNvSpPr txBox="1">
            <a:spLocks noGrp="1"/>
          </p:cNvSpPr>
          <p:nvPr>
            <p:ph type="subTitle" idx="3"/>
          </p:nvPr>
        </p:nvSpPr>
        <p:spPr>
          <a:xfrm>
            <a:off x="45776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5" name="Google Shape;465;p19"/>
          <p:cNvSpPr txBox="1">
            <a:spLocks noGrp="1"/>
          </p:cNvSpPr>
          <p:nvPr>
            <p:ph type="subTitle" idx="4"/>
          </p:nvPr>
        </p:nvSpPr>
        <p:spPr>
          <a:xfrm>
            <a:off x="4577600" y="4209367"/>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6" name="Google Shape;466;p19"/>
          <p:cNvSpPr txBox="1">
            <a:spLocks noGrp="1"/>
          </p:cNvSpPr>
          <p:nvPr>
            <p:ph type="subTitle" idx="5"/>
          </p:nvPr>
        </p:nvSpPr>
        <p:spPr>
          <a:xfrm>
            <a:off x="81952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7" name="Google Shape;467;p19"/>
          <p:cNvSpPr txBox="1">
            <a:spLocks noGrp="1"/>
          </p:cNvSpPr>
          <p:nvPr>
            <p:ph type="subTitle" idx="6"/>
          </p:nvPr>
        </p:nvSpPr>
        <p:spPr>
          <a:xfrm>
            <a:off x="8195200" y="4209367"/>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751264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B3465-3287-0D0A-EBBD-C2C786C3EF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347642-5264-7D50-621B-CA554CCCC2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A0CC49-80B3-F7EA-57EF-176B92F5B1AD}"/>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B2C887D2-5E87-D00B-D7B9-E31F2B98E6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155C7C-69E0-2EF4-A1F7-B5B05006AA1A}"/>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19761589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468"/>
        <p:cNvGrpSpPr/>
        <p:nvPr/>
      </p:nvGrpSpPr>
      <p:grpSpPr>
        <a:xfrm>
          <a:off x="0" y="0"/>
          <a:ext cx="0" cy="0"/>
          <a:chOff x="0" y="0"/>
          <a:chExt cx="0" cy="0"/>
        </a:xfrm>
      </p:grpSpPr>
      <p:grpSp>
        <p:nvGrpSpPr>
          <p:cNvPr id="469" name="Google Shape;469;p20"/>
          <p:cNvGrpSpPr/>
          <p:nvPr/>
        </p:nvGrpSpPr>
        <p:grpSpPr>
          <a:xfrm>
            <a:off x="115921" y="137635"/>
            <a:ext cx="757375" cy="1164708"/>
            <a:chOff x="7729498" y="4650644"/>
            <a:chExt cx="662272" cy="1018458"/>
          </a:xfrm>
        </p:grpSpPr>
        <p:sp>
          <p:nvSpPr>
            <p:cNvPr id="470" name="Google Shape;470;p20"/>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1" name="Google Shape;471;p20"/>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20"/>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20"/>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20"/>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20"/>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20"/>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20"/>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20"/>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20"/>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w="9525"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20"/>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20"/>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20"/>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20"/>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20"/>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20"/>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20"/>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20"/>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20"/>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20"/>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0" name="Google Shape;490;p20"/>
          <p:cNvGrpSpPr/>
          <p:nvPr/>
        </p:nvGrpSpPr>
        <p:grpSpPr>
          <a:xfrm rot="10030457" flipH="1">
            <a:off x="1240569" y="188320"/>
            <a:ext cx="497231" cy="359917"/>
            <a:chOff x="10038633" y="2173057"/>
            <a:chExt cx="269128" cy="194806"/>
          </a:xfrm>
        </p:grpSpPr>
        <p:sp>
          <p:nvSpPr>
            <p:cNvPr id="491" name="Google Shape;491;p20"/>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20"/>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3" name="Google Shape;493;p20"/>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4" name="Google Shape;494;p20"/>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5" name="Google Shape;495;p20"/>
          <p:cNvGrpSpPr/>
          <p:nvPr/>
        </p:nvGrpSpPr>
        <p:grpSpPr>
          <a:xfrm rot="-3599748">
            <a:off x="321735" y="1678899"/>
            <a:ext cx="216199" cy="432375"/>
            <a:chOff x="8858632" y="2449775"/>
            <a:chExt cx="187827" cy="375634"/>
          </a:xfrm>
        </p:grpSpPr>
        <p:sp>
          <p:nvSpPr>
            <p:cNvPr id="496" name="Google Shape;496;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7" name="Google Shape;497;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8" name="Google Shape;498;p20"/>
          <p:cNvGrpSpPr/>
          <p:nvPr/>
        </p:nvGrpSpPr>
        <p:grpSpPr>
          <a:xfrm rot="3235354">
            <a:off x="11690790" y="5096938"/>
            <a:ext cx="185420" cy="370821"/>
            <a:chOff x="8858632" y="2449775"/>
            <a:chExt cx="187827" cy="375634"/>
          </a:xfrm>
        </p:grpSpPr>
        <p:sp>
          <p:nvSpPr>
            <p:cNvPr id="499" name="Google Shape;499;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1" name="Google Shape;501;p20"/>
          <p:cNvGrpSpPr/>
          <p:nvPr/>
        </p:nvGrpSpPr>
        <p:grpSpPr>
          <a:xfrm rot="8100000" flipH="1">
            <a:off x="11533710" y="6223408"/>
            <a:ext cx="499556" cy="361600"/>
            <a:chOff x="10038633" y="2173057"/>
            <a:chExt cx="269128" cy="194806"/>
          </a:xfrm>
        </p:grpSpPr>
        <p:sp>
          <p:nvSpPr>
            <p:cNvPr id="502" name="Google Shape;502;p20"/>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20"/>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20"/>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20"/>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6" name="Google Shape;506;p20"/>
          <p:cNvGrpSpPr/>
          <p:nvPr/>
        </p:nvGrpSpPr>
        <p:grpSpPr>
          <a:xfrm rot="-4211199">
            <a:off x="10865678" y="6297069"/>
            <a:ext cx="227489" cy="454955"/>
            <a:chOff x="8858632" y="2449775"/>
            <a:chExt cx="187827" cy="375634"/>
          </a:xfrm>
        </p:grpSpPr>
        <p:sp>
          <p:nvSpPr>
            <p:cNvPr id="507" name="Google Shape;507;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09" name="Google Shape;509;p20"/>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0" name="Google Shape;510;p20"/>
          <p:cNvSpPr txBox="1">
            <a:spLocks noGrp="1"/>
          </p:cNvSpPr>
          <p:nvPr>
            <p:ph type="subTitle" idx="1"/>
          </p:nvPr>
        </p:nvSpPr>
        <p:spPr>
          <a:xfrm>
            <a:off x="960000" y="2027267"/>
            <a:ext cx="5465200" cy="411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1600"/>
              <a:buChar char="●"/>
              <a:defRPr/>
            </a:lvl1pPr>
            <a:lvl2pPr lvl="1" rtl="0">
              <a:lnSpc>
                <a:spcPct val="100000"/>
              </a:lnSpc>
              <a:spcBef>
                <a:spcPts val="1333"/>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extLst>
      <p:ext uri="{BB962C8B-B14F-4D97-AF65-F5344CB8AC3E}">
        <p14:creationId xmlns:p14="http://schemas.microsoft.com/office/powerpoint/2010/main" val="31319011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511"/>
        <p:cNvGrpSpPr/>
        <p:nvPr/>
      </p:nvGrpSpPr>
      <p:grpSpPr>
        <a:xfrm>
          <a:off x="0" y="0"/>
          <a:ext cx="0" cy="0"/>
          <a:chOff x="0" y="0"/>
          <a:chExt cx="0" cy="0"/>
        </a:xfrm>
      </p:grpSpPr>
      <p:grpSp>
        <p:nvGrpSpPr>
          <p:cNvPr id="512" name="Google Shape;512;p21"/>
          <p:cNvGrpSpPr/>
          <p:nvPr/>
        </p:nvGrpSpPr>
        <p:grpSpPr>
          <a:xfrm rot="1396055">
            <a:off x="11408438" y="265294"/>
            <a:ext cx="409189" cy="655203"/>
            <a:chOff x="5796773" y="3396354"/>
            <a:chExt cx="335075" cy="536423"/>
          </a:xfrm>
        </p:grpSpPr>
        <p:sp>
          <p:nvSpPr>
            <p:cNvPr id="513" name="Google Shape;513;p21"/>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21"/>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21"/>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21"/>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7" name="Google Shape;517;p21"/>
          <p:cNvGrpSpPr/>
          <p:nvPr/>
        </p:nvGrpSpPr>
        <p:grpSpPr>
          <a:xfrm rot="-1278559">
            <a:off x="360690" y="5846822"/>
            <a:ext cx="354732" cy="591879"/>
            <a:chOff x="4109416" y="1879697"/>
            <a:chExt cx="925194" cy="1543711"/>
          </a:xfrm>
        </p:grpSpPr>
        <p:sp>
          <p:nvSpPr>
            <p:cNvPr id="518" name="Google Shape;518;p21"/>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21"/>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21"/>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1"/>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2" name="Google Shape;522;p21"/>
          <p:cNvGrpSpPr/>
          <p:nvPr/>
        </p:nvGrpSpPr>
        <p:grpSpPr>
          <a:xfrm rot="-8100000" flipH="1">
            <a:off x="10484121" y="234719"/>
            <a:ext cx="499556" cy="361600"/>
            <a:chOff x="10038633" y="2173057"/>
            <a:chExt cx="269128" cy="194806"/>
          </a:xfrm>
        </p:grpSpPr>
        <p:sp>
          <p:nvSpPr>
            <p:cNvPr id="523" name="Google Shape;523;p21"/>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1"/>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21"/>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21"/>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7" name="Google Shape;527;p21"/>
          <p:cNvGrpSpPr/>
          <p:nvPr/>
        </p:nvGrpSpPr>
        <p:grpSpPr>
          <a:xfrm rot="8100250" flipH="1">
            <a:off x="217635" y="4968022"/>
            <a:ext cx="348355" cy="252153"/>
            <a:chOff x="10038633" y="2173057"/>
            <a:chExt cx="269128" cy="194806"/>
          </a:xfrm>
        </p:grpSpPr>
        <p:sp>
          <p:nvSpPr>
            <p:cNvPr id="528" name="Google Shape;528;p21"/>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21"/>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21"/>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21"/>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2" name="Google Shape;532;p21"/>
          <p:cNvGrpSpPr/>
          <p:nvPr/>
        </p:nvGrpSpPr>
        <p:grpSpPr>
          <a:xfrm rot="-2700000">
            <a:off x="11579453" y="1324228"/>
            <a:ext cx="272675" cy="545321"/>
            <a:chOff x="8858632" y="2449775"/>
            <a:chExt cx="187827" cy="375634"/>
          </a:xfrm>
        </p:grpSpPr>
        <p:sp>
          <p:nvSpPr>
            <p:cNvPr id="533" name="Google Shape;533;p21"/>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21"/>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5" name="Google Shape;535;p21"/>
          <p:cNvGrpSpPr/>
          <p:nvPr/>
        </p:nvGrpSpPr>
        <p:grpSpPr>
          <a:xfrm rot="-6194847">
            <a:off x="1488409" y="6154928"/>
            <a:ext cx="272668" cy="545307"/>
            <a:chOff x="8858632" y="2449775"/>
            <a:chExt cx="187827" cy="375634"/>
          </a:xfrm>
        </p:grpSpPr>
        <p:sp>
          <p:nvSpPr>
            <p:cNvPr id="536" name="Google Shape;536;p21"/>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21"/>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38" name="Google Shape;538;p21"/>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9" name="Google Shape;539;p21"/>
          <p:cNvSpPr txBox="1">
            <a:spLocks noGrp="1"/>
          </p:cNvSpPr>
          <p:nvPr>
            <p:ph type="subTitle" idx="1"/>
          </p:nvPr>
        </p:nvSpPr>
        <p:spPr>
          <a:xfrm>
            <a:off x="959900"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0" name="Google Shape;540;p21"/>
          <p:cNvSpPr txBox="1">
            <a:spLocks noGrp="1"/>
          </p:cNvSpPr>
          <p:nvPr>
            <p:ph type="subTitle" idx="2"/>
          </p:nvPr>
        </p:nvSpPr>
        <p:spPr>
          <a:xfrm>
            <a:off x="959900" y="4336768"/>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1" name="Google Shape;541;p21"/>
          <p:cNvSpPr txBox="1">
            <a:spLocks noGrp="1"/>
          </p:cNvSpPr>
          <p:nvPr>
            <p:ph type="subTitle" idx="3"/>
          </p:nvPr>
        </p:nvSpPr>
        <p:spPr>
          <a:xfrm>
            <a:off x="3593973"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2" name="Google Shape;542;p21"/>
          <p:cNvSpPr txBox="1">
            <a:spLocks noGrp="1"/>
          </p:cNvSpPr>
          <p:nvPr>
            <p:ph type="subTitle" idx="4"/>
          </p:nvPr>
        </p:nvSpPr>
        <p:spPr>
          <a:xfrm>
            <a:off x="3593975"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3" name="Google Shape;543;p21"/>
          <p:cNvSpPr txBox="1">
            <a:spLocks noGrp="1"/>
          </p:cNvSpPr>
          <p:nvPr>
            <p:ph type="subTitle" idx="5"/>
          </p:nvPr>
        </p:nvSpPr>
        <p:spPr>
          <a:xfrm>
            <a:off x="6228045"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4" name="Google Shape;544;p21"/>
          <p:cNvSpPr txBox="1">
            <a:spLocks noGrp="1"/>
          </p:cNvSpPr>
          <p:nvPr>
            <p:ph type="subTitle" idx="6"/>
          </p:nvPr>
        </p:nvSpPr>
        <p:spPr>
          <a:xfrm>
            <a:off x="6228048"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5" name="Google Shape;545;p21"/>
          <p:cNvSpPr txBox="1">
            <a:spLocks noGrp="1"/>
          </p:cNvSpPr>
          <p:nvPr>
            <p:ph type="subTitle" idx="7"/>
          </p:nvPr>
        </p:nvSpPr>
        <p:spPr>
          <a:xfrm>
            <a:off x="8862095"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6" name="Google Shape;546;p21"/>
          <p:cNvSpPr txBox="1">
            <a:spLocks noGrp="1"/>
          </p:cNvSpPr>
          <p:nvPr>
            <p:ph type="subTitle" idx="8"/>
          </p:nvPr>
        </p:nvSpPr>
        <p:spPr>
          <a:xfrm>
            <a:off x="8862100"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74332471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547"/>
        <p:cNvGrpSpPr/>
        <p:nvPr/>
      </p:nvGrpSpPr>
      <p:grpSpPr>
        <a:xfrm>
          <a:off x="0" y="0"/>
          <a:ext cx="0" cy="0"/>
          <a:chOff x="0" y="0"/>
          <a:chExt cx="0" cy="0"/>
        </a:xfrm>
      </p:grpSpPr>
      <p:grpSp>
        <p:nvGrpSpPr>
          <p:cNvPr id="548" name="Google Shape;548;p22"/>
          <p:cNvGrpSpPr/>
          <p:nvPr/>
        </p:nvGrpSpPr>
        <p:grpSpPr>
          <a:xfrm flipH="1">
            <a:off x="11455234" y="492220"/>
            <a:ext cx="506457" cy="364413"/>
            <a:chOff x="9549534" y="2313177"/>
            <a:chExt cx="379843" cy="273310"/>
          </a:xfrm>
        </p:grpSpPr>
        <p:sp>
          <p:nvSpPr>
            <p:cNvPr id="549" name="Google Shape;549;p22"/>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22"/>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22"/>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22"/>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3" name="Google Shape;553;p22"/>
          <p:cNvGrpSpPr/>
          <p:nvPr/>
        </p:nvGrpSpPr>
        <p:grpSpPr>
          <a:xfrm flipH="1">
            <a:off x="10950722" y="305392"/>
            <a:ext cx="358837" cy="259741"/>
            <a:chOff x="10038633" y="2173057"/>
            <a:chExt cx="269128" cy="194806"/>
          </a:xfrm>
        </p:grpSpPr>
        <p:sp>
          <p:nvSpPr>
            <p:cNvPr id="554" name="Google Shape;554;p22"/>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22"/>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22"/>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22"/>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8" name="Google Shape;558;p22"/>
          <p:cNvGrpSpPr/>
          <p:nvPr/>
        </p:nvGrpSpPr>
        <p:grpSpPr>
          <a:xfrm rot="9915806">
            <a:off x="299630" y="4473482"/>
            <a:ext cx="454165" cy="410007"/>
            <a:chOff x="9239814" y="2663254"/>
            <a:chExt cx="340591" cy="307475"/>
          </a:xfrm>
        </p:grpSpPr>
        <p:sp>
          <p:nvSpPr>
            <p:cNvPr id="559" name="Google Shape;559;p22"/>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22"/>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1" name="Google Shape;561;p22"/>
          <p:cNvGrpSpPr/>
          <p:nvPr/>
        </p:nvGrpSpPr>
        <p:grpSpPr>
          <a:xfrm rot="3022289" flipH="1">
            <a:off x="1466213" y="6373427"/>
            <a:ext cx="358836" cy="258195"/>
            <a:chOff x="9549534" y="2313177"/>
            <a:chExt cx="379843" cy="273310"/>
          </a:xfrm>
        </p:grpSpPr>
        <p:sp>
          <p:nvSpPr>
            <p:cNvPr id="562" name="Google Shape;562;p22"/>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3" name="Google Shape;563;p22"/>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22"/>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22"/>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6" name="Google Shape;566;p22"/>
          <p:cNvGrpSpPr/>
          <p:nvPr/>
        </p:nvGrpSpPr>
        <p:grpSpPr>
          <a:xfrm rot="-1493807">
            <a:off x="11707675" y="1288399"/>
            <a:ext cx="250445" cy="500863"/>
            <a:chOff x="8858632" y="2449775"/>
            <a:chExt cx="187827" cy="375634"/>
          </a:xfrm>
        </p:grpSpPr>
        <p:sp>
          <p:nvSpPr>
            <p:cNvPr id="567" name="Google Shape;567;p22"/>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8" name="Google Shape;568;p22"/>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9" name="Google Shape;569;p22"/>
          <p:cNvGrpSpPr/>
          <p:nvPr/>
        </p:nvGrpSpPr>
        <p:grpSpPr>
          <a:xfrm rot="-1843794" flipH="1">
            <a:off x="219628" y="5517632"/>
            <a:ext cx="616807" cy="1029157"/>
            <a:chOff x="4109416" y="1879697"/>
            <a:chExt cx="925194" cy="1543711"/>
          </a:xfrm>
        </p:grpSpPr>
        <p:sp>
          <p:nvSpPr>
            <p:cNvPr id="570" name="Google Shape;570;p22"/>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22"/>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2" name="Google Shape;572;p22"/>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3" name="Google Shape;573;p22"/>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74" name="Google Shape;574;p22"/>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5" name="Google Shape;575;p22"/>
          <p:cNvSpPr txBox="1">
            <a:spLocks noGrp="1"/>
          </p:cNvSpPr>
          <p:nvPr>
            <p:ph type="subTitle" idx="1"/>
          </p:nvPr>
        </p:nvSpPr>
        <p:spPr>
          <a:xfrm>
            <a:off x="2086817" y="4256700"/>
            <a:ext cx="286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76" name="Google Shape;576;p22"/>
          <p:cNvSpPr txBox="1">
            <a:spLocks noGrp="1"/>
          </p:cNvSpPr>
          <p:nvPr>
            <p:ph type="subTitle" idx="2"/>
          </p:nvPr>
        </p:nvSpPr>
        <p:spPr>
          <a:xfrm>
            <a:off x="2086817" y="4883100"/>
            <a:ext cx="28688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77" name="Google Shape;577;p22"/>
          <p:cNvSpPr txBox="1">
            <a:spLocks noGrp="1"/>
          </p:cNvSpPr>
          <p:nvPr>
            <p:ph type="subTitle" idx="3"/>
          </p:nvPr>
        </p:nvSpPr>
        <p:spPr>
          <a:xfrm>
            <a:off x="7236384" y="4256700"/>
            <a:ext cx="286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78" name="Google Shape;578;p22"/>
          <p:cNvSpPr txBox="1">
            <a:spLocks noGrp="1"/>
          </p:cNvSpPr>
          <p:nvPr>
            <p:ph type="subTitle" idx="4"/>
          </p:nvPr>
        </p:nvSpPr>
        <p:spPr>
          <a:xfrm>
            <a:off x="7236384" y="4883100"/>
            <a:ext cx="28688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6434923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79"/>
        <p:cNvGrpSpPr/>
        <p:nvPr/>
      </p:nvGrpSpPr>
      <p:grpSpPr>
        <a:xfrm>
          <a:off x="0" y="0"/>
          <a:ext cx="0" cy="0"/>
          <a:chOff x="0" y="0"/>
          <a:chExt cx="0" cy="0"/>
        </a:xfrm>
      </p:grpSpPr>
      <p:grpSp>
        <p:nvGrpSpPr>
          <p:cNvPr id="580" name="Google Shape;580;p23"/>
          <p:cNvGrpSpPr/>
          <p:nvPr/>
        </p:nvGrpSpPr>
        <p:grpSpPr>
          <a:xfrm flipH="1">
            <a:off x="11532330" y="132257"/>
            <a:ext cx="454121" cy="409967"/>
            <a:chOff x="9239814" y="2663254"/>
            <a:chExt cx="340591" cy="307475"/>
          </a:xfrm>
        </p:grpSpPr>
        <p:sp>
          <p:nvSpPr>
            <p:cNvPr id="581" name="Google Shape;581;p2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2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3" name="Google Shape;583;p23"/>
          <p:cNvGrpSpPr/>
          <p:nvPr/>
        </p:nvGrpSpPr>
        <p:grpSpPr>
          <a:xfrm rot="-6936861" flipH="1">
            <a:off x="834563" y="6291685"/>
            <a:ext cx="250429" cy="500831"/>
            <a:chOff x="8858632" y="2449775"/>
            <a:chExt cx="187827" cy="375634"/>
          </a:xfrm>
        </p:grpSpPr>
        <p:sp>
          <p:nvSpPr>
            <p:cNvPr id="584" name="Google Shape;584;p23"/>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23"/>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6" name="Google Shape;586;p23"/>
          <p:cNvGrpSpPr/>
          <p:nvPr/>
        </p:nvGrpSpPr>
        <p:grpSpPr>
          <a:xfrm rot="2700000" flipH="1">
            <a:off x="118730" y="5880971"/>
            <a:ext cx="506453" cy="364411"/>
            <a:chOff x="9549534" y="2313177"/>
            <a:chExt cx="379843" cy="273310"/>
          </a:xfrm>
        </p:grpSpPr>
        <p:sp>
          <p:nvSpPr>
            <p:cNvPr id="587" name="Google Shape;587;p2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2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2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2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1" name="Google Shape;591;p23"/>
          <p:cNvGrpSpPr/>
          <p:nvPr/>
        </p:nvGrpSpPr>
        <p:grpSpPr>
          <a:xfrm rot="2441112" flipH="1">
            <a:off x="11282527" y="834696"/>
            <a:ext cx="358836" cy="259741"/>
            <a:chOff x="10038633" y="2173057"/>
            <a:chExt cx="269128" cy="194806"/>
          </a:xfrm>
        </p:grpSpPr>
        <p:sp>
          <p:nvSpPr>
            <p:cNvPr id="592" name="Google Shape;592;p2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3" name="Google Shape;593;p2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4" name="Google Shape;594;p2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2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6" name="Google Shape;596;p23"/>
          <p:cNvGrpSpPr/>
          <p:nvPr/>
        </p:nvGrpSpPr>
        <p:grpSpPr>
          <a:xfrm rot="5203057" flipH="1">
            <a:off x="11633214" y="1580208"/>
            <a:ext cx="374356" cy="337957"/>
            <a:chOff x="9239814" y="2663254"/>
            <a:chExt cx="340591" cy="307475"/>
          </a:xfrm>
        </p:grpSpPr>
        <p:sp>
          <p:nvSpPr>
            <p:cNvPr id="597" name="Google Shape;597;p2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8" name="Google Shape;598;p2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99" name="Google Shape;599;p23"/>
          <p:cNvSpPr txBox="1"/>
          <p:nvPr/>
        </p:nvSpPr>
        <p:spPr>
          <a:xfrm>
            <a:off x="960000" y="4786333"/>
            <a:ext cx="4728000" cy="948000"/>
          </a:xfrm>
          <a:prstGeom prst="rect">
            <a:avLst/>
          </a:prstGeom>
          <a:noFill/>
          <a:ln>
            <a:noFill/>
          </a:ln>
        </p:spPr>
        <p:txBody>
          <a:bodyPr spcFirstLastPara="1" wrap="square" lIns="0" tIns="0" rIns="0" bIns="0" anchor="ctr" anchorCtr="0">
            <a:noAutofit/>
          </a:bodyPr>
          <a:lstStyle/>
          <a:p>
            <a:pPr marL="0" lvl="0" indent="0" algn="l" rtl="0">
              <a:spcBef>
                <a:spcPts val="400"/>
              </a:spcBef>
              <a:spcAft>
                <a:spcPts val="0"/>
              </a:spcAft>
              <a:buNone/>
            </a:pPr>
            <a:r>
              <a:rPr lang="en" sz="1600">
                <a:solidFill>
                  <a:srgbClr val="000000"/>
                </a:solidFill>
                <a:latin typeface="Nunito"/>
                <a:ea typeface="Nunito"/>
                <a:cs typeface="Nunito"/>
                <a:sym typeface="Nunito"/>
              </a:rPr>
              <a:t>CREDITS: This presentation template was created by </a:t>
            </a:r>
            <a:r>
              <a:rPr lang="en" sz="1600" b="1">
                <a:solidFill>
                  <a:srgbClr val="D85D70"/>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sz="1600">
                <a:solidFill>
                  <a:srgbClr val="000000"/>
                </a:solidFill>
                <a:latin typeface="Nunito"/>
                <a:ea typeface="Nunito"/>
                <a:cs typeface="Nunito"/>
                <a:sym typeface="Nunito"/>
              </a:rPr>
              <a:t>, including icons by</a:t>
            </a:r>
            <a:r>
              <a:rPr lang="en" sz="1600">
                <a:solidFill>
                  <a:srgbClr val="D85D70"/>
                </a:solidFill>
                <a:latin typeface="Nunito"/>
                <a:ea typeface="Nunito"/>
                <a:cs typeface="Nunito"/>
                <a:sym typeface="Nunito"/>
              </a:rPr>
              <a:t> </a:t>
            </a:r>
            <a:r>
              <a:rPr lang="en" sz="1600" b="1">
                <a:solidFill>
                  <a:srgbClr val="D85D70"/>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sz="1600">
                <a:solidFill>
                  <a:srgbClr val="000000"/>
                </a:solidFill>
                <a:latin typeface="Nunito"/>
                <a:ea typeface="Nunito"/>
                <a:cs typeface="Nunito"/>
                <a:sym typeface="Nunito"/>
              </a:rPr>
              <a:t>, and infographics &amp; images by </a:t>
            </a:r>
            <a:r>
              <a:rPr lang="en" sz="1600" b="1">
                <a:solidFill>
                  <a:srgbClr val="D85D70"/>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sz="1600" b="1">
              <a:solidFill>
                <a:srgbClr val="D85D70"/>
              </a:solidFill>
              <a:latin typeface="Nunito"/>
              <a:ea typeface="Nunito"/>
              <a:cs typeface="Nunito"/>
              <a:sym typeface="Nunito"/>
            </a:endParaRPr>
          </a:p>
        </p:txBody>
      </p:sp>
      <p:sp>
        <p:nvSpPr>
          <p:cNvPr id="600" name="Google Shape;600;p23"/>
          <p:cNvSpPr txBox="1">
            <a:spLocks noGrp="1"/>
          </p:cNvSpPr>
          <p:nvPr>
            <p:ph type="title"/>
          </p:nvPr>
        </p:nvSpPr>
        <p:spPr>
          <a:xfrm>
            <a:off x="960000" y="720000"/>
            <a:ext cx="4357200" cy="9480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9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1" name="Google Shape;601;p23"/>
          <p:cNvSpPr txBox="1">
            <a:spLocks noGrp="1"/>
          </p:cNvSpPr>
          <p:nvPr>
            <p:ph type="subTitle" idx="1"/>
          </p:nvPr>
        </p:nvSpPr>
        <p:spPr>
          <a:xfrm>
            <a:off x="960000" y="3198067"/>
            <a:ext cx="2868800" cy="118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02" name="Google Shape;602;p23"/>
          <p:cNvSpPr txBox="1">
            <a:spLocks noGrp="1"/>
          </p:cNvSpPr>
          <p:nvPr>
            <p:ph type="subTitle" idx="2"/>
          </p:nvPr>
        </p:nvSpPr>
        <p:spPr>
          <a:xfrm>
            <a:off x="960000" y="2710800"/>
            <a:ext cx="4076000" cy="487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2195712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603"/>
        <p:cNvGrpSpPr/>
        <p:nvPr/>
      </p:nvGrpSpPr>
      <p:grpSpPr>
        <a:xfrm>
          <a:off x="0" y="0"/>
          <a:ext cx="0" cy="0"/>
          <a:chOff x="0" y="0"/>
          <a:chExt cx="0" cy="0"/>
        </a:xfrm>
      </p:grpSpPr>
      <p:grpSp>
        <p:nvGrpSpPr>
          <p:cNvPr id="604" name="Google Shape;604;p24"/>
          <p:cNvGrpSpPr/>
          <p:nvPr/>
        </p:nvGrpSpPr>
        <p:grpSpPr>
          <a:xfrm>
            <a:off x="115921" y="137635"/>
            <a:ext cx="757375" cy="1164708"/>
            <a:chOff x="7729498" y="4650644"/>
            <a:chExt cx="662272" cy="1018458"/>
          </a:xfrm>
        </p:grpSpPr>
        <p:sp>
          <p:nvSpPr>
            <p:cNvPr id="605" name="Google Shape;605;p24"/>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6" name="Google Shape;606;p24"/>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7" name="Google Shape;607;p24"/>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8" name="Google Shape;608;p24"/>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24"/>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0" name="Google Shape;610;p24"/>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24"/>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24"/>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3" name="Google Shape;613;p24"/>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4" name="Google Shape;614;p24"/>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w="9525"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24"/>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24"/>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7" name="Google Shape;617;p24"/>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24"/>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24"/>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24"/>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1" name="Google Shape;621;p24"/>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2" name="Google Shape;622;p24"/>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3" name="Google Shape;623;p24"/>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24"/>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25" name="Google Shape;625;p24"/>
          <p:cNvGrpSpPr/>
          <p:nvPr/>
        </p:nvGrpSpPr>
        <p:grpSpPr>
          <a:xfrm rot="10030457" flipH="1">
            <a:off x="1240569" y="188320"/>
            <a:ext cx="497231" cy="359917"/>
            <a:chOff x="10038633" y="2173057"/>
            <a:chExt cx="269128" cy="194806"/>
          </a:xfrm>
        </p:grpSpPr>
        <p:sp>
          <p:nvSpPr>
            <p:cNvPr id="626" name="Google Shape;626;p2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2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8" name="Google Shape;628;p2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9" name="Google Shape;629;p2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0" name="Google Shape;630;p24"/>
          <p:cNvGrpSpPr/>
          <p:nvPr/>
        </p:nvGrpSpPr>
        <p:grpSpPr>
          <a:xfrm rot="-3599748">
            <a:off x="321735" y="1678899"/>
            <a:ext cx="216199" cy="432375"/>
            <a:chOff x="8858632" y="2449775"/>
            <a:chExt cx="187827" cy="375634"/>
          </a:xfrm>
        </p:grpSpPr>
        <p:sp>
          <p:nvSpPr>
            <p:cNvPr id="631" name="Google Shape;631;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2" name="Google Shape;632;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3" name="Google Shape;633;p24"/>
          <p:cNvGrpSpPr/>
          <p:nvPr/>
        </p:nvGrpSpPr>
        <p:grpSpPr>
          <a:xfrm rot="3235354">
            <a:off x="11690790" y="5096938"/>
            <a:ext cx="185420" cy="370821"/>
            <a:chOff x="8858632" y="2449775"/>
            <a:chExt cx="187827" cy="375634"/>
          </a:xfrm>
        </p:grpSpPr>
        <p:sp>
          <p:nvSpPr>
            <p:cNvPr id="634" name="Google Shape;634;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5" name="Google Shape;635;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6" name="Google Shape;636;p24"/>
          <p:cNvGrpSpPr/>
          <p:nvPr/>
        </p:nvGrpSpPr>
        <p:grpSpPr>
          <a:xfrm rot="8100000" flipH="1">
            <a:off x="11533710" y="6223408"/>
            <a:ext cx="499556" cy="361600"/>
            <a:chOff x="10038633" y="2173057"/>
            <a:chExt cx="269128" cy="194806"/>
          </a:xfrm>
        </p:grpSpPr>
        <p:sp>
          <p:nvSpPr>
            <p:cNvPr id="637" name="Google Shape;637;p2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8" name="Google Shape;638;p2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9" name="Google Shape;639;p2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2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1" name="Google Shape;641;p24"/>
          <p:cNvGrpSpPr/>
          <p:nvPr/>
        </p:nvGrpSpPr>
        <p:grpSpPr>
          <a:xfrm rot="-4211199">
            <a:off x="10865678" y="6297069"/>
            <a:ext cx="227489" cy="454955"/>
            <a:chOff x="8858632" y="2449775"/>
            <a:chExt cx="187827" cy="375634"/>
          </a:xfrm>
        </p:grpSpPr>
        <p:sp>
          <p:nvSpPr>
            <p:cNvPr id="642" name="Google Shape;642;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5147999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644"/>
        <p:cNvGrpSpPr/>
        <p:nvPr/>
      </p:nvGrpSpPr>
      <p:grpSpPr>
        <a:xfrm>
          <a:off x="0" y="0"/>
          <a:ext cx="0" cy="0"/>
          <a:chOff x="0" y="0"/>
          <a:chExt cx="0" cy="0"/>
        </a:xfrm>
      </p:grpSpPr>
      <p:grpSp>
        <p:nvGrpSpPr>
          <p:cNvPr id="645" name="Google Shape;645;p25"/>
          <p:cNvGrpSpPr/>
          <p:nvPr/>
        </p:nvGrpSpPr>
        <p:grpSpPr>
          <a:xfrm rot="-1395985" flipH="1">
            <a:off x="11561040" y="294615"/>
            <a:ext cx="366681" cy="587087"/>
            <a:chOff x="5796773" y="3396354"/>
            <a:chExt cx="335075" cy="536423"/>
          </a:xfrm>
        </p:grpSpPr>
        <p:sp>
          <p:nvSpPr>
            <p:cNvPr id="646" name="Google Shape;646;p25"/>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7" name="Google Shape;647;p25"/>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8" name="Google Shape;648;p25"/>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9" name="Google Shape;649;p25"/>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0" name="Google Shape;650;p25"/>
          <p:cNvGrpSpPr/>
          <p:nvPr/>
        </p:nvGrpSpPr>
        <p:grpSpPr>
          <a:xfrm rot="1846270">
            <a:off x="1087662" y="6318185"/>
            <a:ext cx="358829" cy="259736"/>
            <a:chOff x="10038633" y="2173057"/>
            <a:chExt cx="269128" cy="194806"/>
          </a:xfrm>
        </p:grpSpPr>
        <p:sp>
          <p:nvSpPr>
            <p:cNvPr id="651" name="Google Shape;651;p2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2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2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4" name="Google Shape;654;p2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5" name="Google Shape;655;p25"/>
          <p:cNvGrpSpPr/>
          <p:nvPr/>
        </p:nvGrpSpPr>
        <p:grpSpPr>
          <a:xfrm flipH="1">
            <a:off x="68074" y="5353041"/>
            <a:ext cx="437819" cy="395249"/>
            <a:chOff x="9239814" y="2663254"/>
            <a:chExt cx="340591" cy="307475"/>
          </a:xfrm>
        </p:grpSpPr>
        <p:sp>
          <p:nvSpPr>
            <p:cNvPr id="656" name="Google Shape;656;p2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2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8" name="Google Shape;658;p25"/>
          <p:cNvGrpSpPr/>
          <p:nvPr/>
        </p:nvGrpSpPr>
        <p:grpSpPr>
          <a:xfrm rot="-808323" flipH="1">
            <a:off x="356369" y="6159217"/>
            <a:ext cx="235632" cy="471240"/>
            <a:chOff x="8858632" y="2449775"/>
            <a:chExt cx="187827" cy="375634"/>
          </a:xfrm>
        </p:grpSpPr>
        <p:sp>
          <p:nvSpPr>
            <p:cNvPr id="659" name="Google Shape;659;p2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2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1" name="Google Shape;661;p25"/>
          <p:cNvGrpSpPr/>
          <p:nvPr/>
        </p:nvGrpSpPr>
        <p:grpSpPr>
          <a:xfrm rot="1664428">
            <a:off x="11393917" y="1349397"/>
            <a:ext cx="358843" cy="258200"/>
            <a:chOff x="9549534" y="2313177"/>
            <a:chExt cx="379843" cy="273310"/>
          </a:xfrm>
        </p:grpSpPr>
        <p:sp>
          <p:nvSpPr>
            <p:cNvPr id="662" name="Google Shape;662;p2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2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2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5" name="Google Shape;665;p2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6" name="Google Shape;666;p25"/>
          <p:cNvGrpSpPr/>
          <p:nvPr/>
        </p:nvGrpSpPr>
        <p:grpSpPr>
          <a:xfrm rot="1059460" flipH="1">
            <a:off x="10746939" y="127805"/>
            <a:ext cx="358861" cy="323968"/>
            <a:chOff x="9239814" y="2663254"/>
            <a:chExt cx="340591" cy="307475"/>
          </a:xfrm>
        </p:grpSpPr>
        <p:sp>
          <p:nvSpPr>
            <p:cNvPr id="667" name="Google Shape;667;p2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8" name="Google Shape;668;p2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994648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A460E-90A1-139F-FDC8-FA7F442FC7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5AFAC1-27BE-4968-D0A4-E7A58D3B86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3D1B52-4968-5E56-65BC-CF7862D93D76}"/>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BFAFC1FE-216F-8FBD-C1DB-47E8C458DC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6E2CCB-E923-4D66-C660-65BBD1E828E6}"/>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26321783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387633" y="2042217"/>
            <a:ext cx="5916000" cy="2331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0" name="Google Shape;10;p2"/>
          <p:cNvSpPr txBox="1">
            <a:spLocks noGrp="1"/>
          </p:cNvSpPr>
          <p:nvPr>
            <p:ph type="subTitle" idx="1"/>
          </p:nvPr>
        </p:nvSpPr>
        <p:spPr>
          <a:xfrm>
            <a:off x="5387633" y="4373332"/>
            <a:ext cx="5916000" cy="4424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400"/>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Tree>
    <p:extLst>
      <p:ext uri="{BB962C8B-B14F-4D97-AF65-F5344CB8AC3E}">
        <p14:creationId xmlns:p14="http://schemas.microsoft.com/office/powerpoint/2010/main" val="336210805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grpSp>
        <p:nvGrpSpPr>
          <p:cNvPr id="12" name="Google Shape;12;p3"/>
          <p:cNvGrpSpPr/>
          <p:nvPr/>
        </p:nvGrpSpPr>
        <p:grpSpPr>
          <a:xfrm>
            <a:off x="11596364" y="1254970"/>
            <a:ext cx="342680" cy="309401"/>
            <a:chOff x="9239814" y="2663254"/>
            <a:chExt cx="340591" cy="307475"/>
          </a:xfrm>
        </p:grpSpPr>
        <p:sp>
          <p:nvSpPr>
            <p:cNvPr id="13" name="Google Shape;13;p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 name="Google Shape;15;p3"/>
          <p:cNvGrpSpPr/>
          <p:nvPr/>
        </p:nvGrpSpPr>
        <p:grpSpPr>
          <a:xfrm rot="-1121533">
            <a:off x="11404980" y="307020"/>
            <a:ext cx="250448" cy="500869"/>
            <a:chOff x="8858632" y="2449775"/>
            <a:chExt cx="187827" cy="375634"/>
          </a:xfrm>
        </p:grpSpPr>
        <p:sp>
          <p:nvSpPr>
            <p:cNvPr id="16" name="Google Shape;16;p3"/>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3"/>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 name="Google Shape;18;p3"/>
          <p:cNvGrpSpPr/>
          <p:nvPr/>
        </p:nvGrpSpPr>
        <p:grpSpPr>
          <a:xfrm rot="-3284565">
            <a:off x="296356" y="6267751"/>
            <a:ext cx="506415" cy="364383"/>
            <a:chOff x="9549534" y="2313177"/>
            <a:chExt cx="379843" cy="273310"/>
          </a:xfrm>
        </p:grpSpPr>
        <p:sp>
          <p:nvSpPr>
            <p:cNvPr id="19" name="Google Shape;19;p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 name="Google Shape;23;p3"/>
          <p:cNvGrpSpPr/>
          <p:nvPr/>
        </p:nvGrpSpPr>
        <p:grpSpPr>
          <a:xfrm rot="1658323">
            <a:off x="162050" y="5411284"/>
            <a:ext cx="358841" cy="259745"/>
            <a:chOff x="10038633" y="2173057"/>
            <a:chExt cx="269128" cy="194806"/>
          </a:xfrm>
        </p:grpSpPr>
        <p:sp>
          <p:nvSpPr>
            <p:cNvPr id="24" name="Google Shape;24;p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 name="Google Shape;28;p3"/>
          <p:cNvGrpSpPr/>
          <p:nvPr/>
        </p:nvGrpSpPr>
        <p:grpSpPr>
          <a:xfrm>
            <a:off x="1205131" y="6295237"/>
            <a:ext cx="342680" cy="309401"/>
            <a:chOff x="9239814" y="2663254"/>
            <a:chExt cx="340591" cy="307475"/>
          </a:xfrm>
        </p:grpSpPr>
        <p:sp>
          <p:nvSpPr>
            <p:cNvPr id="29" name="Google Shape;29;p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1" name="Google Shape;31;p3"/>
          <p:cNvSpPr txBox="1">
            <a:spLocks noGrp="1"/>
          </p:cNvSpPr>
          <p:nvPr>
            <p:ph type="title"/>
          </p:nvPr>
        </p:nvSpPr>
        <p:spPr>
          <a:xfrm>
            <a:off x="5266467" y="3334533"/>
            <a:ext cx="6071600" cy="1428800"/>
          </a:xfrm>
          <a:prstGeom prst="rect">
            <a:avLst/>
          </a:prstGeom>
        </p:spPr>
        <p:txBody>
          <a:bodyPr spcFirstLastPara="1" wrap="square" lIns="0" tIns="0" rIns="0" bIns="0" anchor="ctr" anchorCtr="0">
            <a:noAutofit/>
          </a:bodyPr>
          <a:lstStyle>
            <a:lvl1pPr lvl="0" algn="ctr" rtl="0">
              <a:spcBef>
                <a:spcPts val="0"/>
              </a:spcBef>
              <a:spcAft>
                <a:spcPts val="0"/>
              </a:spcAft>
              <a:buSzPts val="4200"/>
              <a:buNone/>
              <a:defRPr sz="9600">
                <a:solidFill>
                  <a:schemeClr val="accent4"/>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32" name="Google Shape;32;p3"/>
          <p:cNvSpPr txBox="1">
            <a:spLocks noGrp="1"/>
          </p:cNvSpPr>
          <p:nvPr>
            <p:ph type="subTitle" idx="1"/>
          </p:nvPr>
        </p:nvSpPr>
        <p:spPr>
          <a:xfrm>
            <a:off x="5266467" y="4763333"/>
            <a:ext cx="6071600" cy="610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100"/>
              <a:buNone/>
              <a:defRPr sz="2400"/>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
        <p:nvSpPr>
          <p:cNvPr id="33" name="Google Shape;33;p3"/>
          <p:cNvSpPr txBox="1">
            <a:spLocks noGrp="1"/>
          </p:cNvSpPr>
          <p:nvPr>
            <p:ph type="title" idx="2" hasCustomPrompt="1"/>
          </p:nvPr>
        </p:nvSpPr>
        <p:spPr>
          <a:xfrm>
            <a:off x="7687467" y="1714533"/>
            <a:ext cx="1229600" cy="11776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9600"/>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Tree>
    <p:extLst>
      <p:ext uri="{BB962C8B-B14F-4D97-AF65-F5344CB8AC3E}">
        <p14:creationId xmlns:p14="http://schemas.microsoft.com/office/powerpoint/2010/main" val="286473565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4"/>
        <p:cNvGrpSpPr/>
        <p:nvPr/>
      </p:nvGrpSpPr>
      <p:grpSpPr>
        <a:xfrm>
          <a:off x="0" y="0"/>
          <a:ext cx="0" cy="0"/>
          <a:chOff x="0" y="0"/>
          <a:chExt cx="0" cy="0"/>
        </a:xfrm>
      </p:grpSpPr>
      <p:grpSp>
        <p:nvGrpSpPr>
          <p:cNvPr id="35" name="Google Shape;35;p4"/>
          <p:cNvGrpSpPr/>
          <p:nvPr/>
        </p:nvGrpSpPr>
        <p:grpSpPr>
          <a:xfrm>
            <a:off x="11566553" y="1068239"/>
            <a:ext cx="454121" cy="409967"/>
            <a:chOff x="9239814" y="2663254"/>
            <a:chExt cx="340591" cy="307475"/>
          </a:xfrm>
        </p:grpSpPr>
        <p:sp>
          <p:nvSpPr>
            <p:cNvPr id="36" name="Google Shape;36;p4"/>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4"/>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 name="Google Shape;38;p4"/>
          <p:cNvGrpSpPr/>
          <p:nvPr/>
        </p:nvGrpSpPr>
        <p:grpSpPr>
          <a:xfrm>
            <a:off x="11404377" y="225883"/>
            <a:ext cx="250436" cy="500845"/>
            <a:chOff x="8858632" y="2449775"/>
            <a:chExt cx="187827" cy="375634"/>
          </a:xfrm>
        </p:grpSpPr>
        <p:sp>
          <p:nvSpPr>
            <p:cNvPr id="39" name="Google Shape;39;p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 name="Google Shape;41;p4"/>
          <p:cNvGrpSpPr/>
          <p:nvPr/>
        </p:nvGrpSpPr>
        <p:grpSpPr>
          <a:xfrm rot="-1272271">
            <a:off x="285673" y="6310645"/>
            <a:ext cx="506460" cy="364416"/>
            <a:chOff x="9549534" y="2313177"/>
            <a:chExt cx="379843" cy="273310"/>
          </a:xfrm>
        </p:grpSpPr>
        <p:sp>
          <p:nvSpPr>
            <p:cNvPr id="42" name="Google Shape;42;p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 name="Google Shape;46;p4"/>
          <p:cNvGrpSpPr/>
          <p:nvPr/>
        </p:nvGrpSpPr>
        <p:grpSpPr>
          <a:xfrm rot="1158717">
            <a:off x="359469" y="5711528"/>
            <a:ext cx="358825" cy="259733"/>
            <a:chOff x="10038633" y="2173057"/>
            <a:chExt cx="269128" cy="194806"/>
          </a:xfrm>
        </p:grpSpPr>
        <p:sp>
          <p:nvSpPr>
            <p:cNvPr id="47" name="Google Shape;47;p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1" name="Google Shape;51;p4"/>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atin typeface="Staatliches"/>
                <a:ea typeface="Staatliches"/>
                <a:cs typeface="Staatliches"/>
                <a:sym typeface="Staatliche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960000" y="1714500"/>
            <a:ext cx="10272000" cy="4423200"/>
          </a:xfrm>
          <a:prstGeom prst="rect">
            <a:avLst/>
          </a:prstGeom>
        </p:spPr>
        <p:txBody>
          <a:bodyPr spcFirstLastPara="1" wrap="square" lIns="0" tIns="0" rIns="0" bIns="0" anchor="ctr" anchorCtr="0">
            <a:noAutofit/>
          </a:bodyPr>
          <a:lstStyle>
            <a:lvl1pPr marL="609585" lvl="0" indent="-406390">
              <a:lnSpc>
                <a:spcPct val="100000"/>
              </a:lnSpc>
              <a:spcBef>
                <a:spcPts val="0"/>
              </a:spcBef>
              <a:spcAft>
                <a:spcPts val="0"/>
              </a:spcAft>
              <a:buClr>
                <a:srgbClr val="434343"/>
              </a:buClr>
              <a:buSzPts val="1200"/>
              <a:buFont typeface="Avenir"/>
              <a:buAutoNum type="arabicPeriod"/>
              <a:defRPr sz="1667">
                <a:latin typeface="Avenir"/>
                <a:ea typeface="Avenir"/>
                <a:cs typeface="Avenir"/>
                <a:sym typeface="Avenir"/>
              </a:defRPr>
            </a:lvl1pPr>
            <a:lvl2pPr marL="1219170" lvl="1" indent="-406390">
              <a:spcBef>
                <a:spcPts val="2133"/>
              </a:spcBef>
              <a:spcAft>
                <a:spcPts val="0"/>
              </a:spcAft>
              <a:buClr>
                <a:srgbClr val="434343"/>
              </a:buClr>
              <a:buSzPts val="1200"/>
              <a:buFont typeface="Roboto Condensed Light"/>
              <a:buAutoNum type="alphaLcPeriod"/>
              <a:defRPr/>
            </a:lvl2pPr>
            <a:lvl3pPr marL="1828754" lvl="2" indent="-406390">
              <a:spcBef>
                <a:spcPts val="2133"/>
              </a:spcBef>
              <a:spcAft>
                <a:spcPts val="0"/>
              </a:spcAft>
              <a:buClr>
                <a:srgbClr val="434343"/>
              </a:buClr>
              <a:buSzPts val="1200"/>
              <a:buFont typeface="Roboto Condensed Light"/>
              <a:buAutoNum type="romanLcPeriod"/>
              <a:defRPr/>
            </a:lvl3pPr>
            <a:lvl4pPr marL="2438339" lvl="3" indent="-406390">
              <a:spcBef>
                <a:spcPts val="2133"/>
              </a:spcBef>
              <a:spcAft>
                <a:spcPts val="0"/>
              </a:spcAft>
              <a:buClr>
                <a:srgbClr val="434343"/>
              </a:buClr>
              <a:buSzPts val="1200"/>
              <a:buFont typeface="Roboto Condensed Light"/>
              <a:buAutoNum type="arabicPeriod"/>
              <a:defRPr/>
            </a:lvl4pPr>
            <a:lvl5pPr marL="3047924" lvl="4" indent="-406390">
              <a:spcBef>
                <a:spcPts val="2133"/>
              </a:spcBef>
              <a:spcAft>
                <a:spcPts val="0"/>
              </a:spcAft>
              <a:buClr>
                <a:srgbClr val="434343"/>
              </a:buClr>
              <a:buSzPts val="1200"/>
              <a:buFont typeface="Roboto Condensed Light"/>
              <a:buAutoNum type="alphaLcPeriod"/>
              <a:defRPr/>
            </a:lvl5pPr>
            <a:lvl6pPr marL="3657509" lvl="5" indent="-406390">
              <a:spcBef>
                <a:spcPts val="2133"/>
              </a:spcBef>
              <a:spcAft>
                <a:spcPts val="0"/>
              </a:spcAft>
              <a:buClr>
                <a:srgbClr val="434343"/>
              </a:buClr>
              <a:buSzPts val="1200"/>
              <a:buFont typeface="Roboto Condensed Light"/>
              <a:buAutoNum type="romanLcPeriod"/>
              <a:defRPr/>
            </a:lvl6pPr>
            <a:lvl7pPr marL="4267093" lvl="6" indent="-406390">
              <a:spcBef>
                <a:spcPts val="2133"/>
              </a:spcBef>
              <a:spcAft>
                <a:spcPts val="0"/>
              </a:spcAft>
              <a:buClr>
                <a:srgbClr val="434343"/>
              </a:buClr>
              <a:buSzPts val="1200"/>
              <a:buFont typeface="Roboto Condensed Light"/>
              <a:buAutoNum type="arabicPeriod"/>
              <a:defRPr/>
            </a:lvl7pPr>
            <a:lvl8pPr marL="4876678" lvl="7" indent="-406390">
              <a:spcBef>
                <a:spcPts val="2133"/>
              </a:spcBef>
              <a:spcAft>
                <a:spcPts val="0"/>
              </a:spcAft>
              <a:buClr>
                <a:srgbClr val="434343"/>
              </a:buClr>
              <a:buSzPts val="1200"/>
              <a:buFont typeface="Roboto Condensed Light"/>
              <a:buAutoNum type="alphaLcPeriod"/>
              <a:defRPr/>
            </a:lvl8pPr>
            <a:lvl9pPr marL="5486263" lvl="8" indent="-406390">
              <a:spcBef>
                <a:spcPts val="2133"/>
              </a:spcBef>
              <a:spcAft>
                <a:spcPts val="2133"/>
              </a:spcAft>
              <a:buClr>
                <a:srgbClr val="434343"/>
              </a:buClr>
              <a:buSzPts val="1200"/>
              <a:buFont typeface="Roboto Condensed Light"/>
              <a:buAutoNum type="romanLcPeriod"/>
              <a:defRPr/>
            </a:lvl9pPr>
          </a:lstStyle>
          <a:p>
            <a:endParaRPr/>
          </a:p>
        </p:txBody>
      </p:sp>
      <p:grpSp>
        <p:nvGrpSpPr>
          <p:cNvPr id="53" name="Google Shape;53;p4"/>
          <p:cNvGrpSpPr/>
          <p:nvPr/>
        </p:nvGrpSpPr>
        <p:grpSpPr>
          <a:xfrm rot="1910912">
            <a:off x="11601247" y="1905814"/>
            <a:ext cx="411284" cy="297697"/>
            <a:chOff x="10038633" y="2173057"/>
            <a:chExt cx="269128" cy="194806"/>
          </a:xfrm>
        </p:grpSpPr>
        <p:sp>
          <p:nvSpPr>
            <p:cNvPr id="54" name="Google Shape;54;p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69765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FD396-7A22-868E-2A3A-17E500C4C4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3E2136-4B99-10B9-2C97-38FDF047F4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5DB7BD-C67E-74AE-6DC0-FD4C99859A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4B2A87-B521-871A-D57C-25B095058837}"/>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6" name="Footer Placeholder 5">
            <a:extLst>
              <a:ext uri="{FF2B5EF4-FFF2-40B4-BE49-F238E27FC236}">
                <a16:creationId xmlns:a16="http://schemas.microsoft.com/office/drawing/2014/main" id="{CB1DB811-51BD-B6DB-C6B6-434FDE2C85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12A92D-D1EB-A810-75FE-781177C7F1B2}"/>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222623940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58"/>
        <p:cNvGrpSpPr/>
        <p:nvPr/>
      </p:nvGrpSpPr>
      <p:grpSpPr>
        <a:xfrm>
          <a:off x="0" y="0"/>
          <a:ext cx="0" cy="0"/>
          <a:chOff x="0" y="0"/>
          <a:chExt cx="0" cy="0"/>
        </a:xfrm>
      </p:grpSpPr>
      <p:sp>
        <p:nvSpPr>
          <p:cNvPr id="59" name="Google Shape;59;p5"/>
          <p:cNvSpPr txBox="1">
            <a:spLocks noGrp="1"/>
          </p:cNvSpPr>
          <p:nvPr>
            <p:ph type="subTitle" idx="1"/>
          </p:nvPr>
        </p:nvSpPr>
        <p:spPr>
          <a:xfrm>
            <a:off x="1817517" y="2072600"/>
            <a:ext cx="3163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60" name="Google Shape;60;p5"/>
          <p:cNvSpPr txBox="1">
            <a:spLocks noGrp="1"/>
          </p:cNvSpPr>
          <p:nvPr>
            <p:ph type="subTitle" idx="2"/>
          </p:nvPr>
        </p:nvSpPr>
        <p:spPr>
          <a:xfrm>
            <a:off x="1817517" y="2699000"/>
            <a:ext cx="3163600" cy="208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1" name="Google Shape;61;p5"/>
          <p:cNvSpPr txBox="1">
            <a:spLocks noGrp="1"/>
          </p:cNvSpPr>
          <p:nvPr>
            <p:ph type="subTitle" idx="3"/>
          </p:nvPr>
        </p:nvSpPr>
        <p:spPr>
          <a:xfrm>
            <a:off x="7210883" y="2072600"/>
            <a:ext cx="31636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62" name="Google Shape;62;p5"/>
          <p:cNvSpPr txBox="1">
            <a:spLocks noGrp="1"/>
          </p:cNvSpPr>
          <p:nvPr>
            <p:ph type="subTitle" idx="4"/>
          </p:nvPr>
        </p:nvSpPr>
        <p:spPr>
          <a:xfrm>
            <a:off x="7210884" y="2699000"/>
            <a:ext cx="3163600" cy="208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63" name="Google Shape;63;p5"/>
          <p:cNvGrpSpPr/>
          <p:nvPr/>
        </p:nvGrpSpPr>
        <p:grpSpPr>
          <a:xfrm flipH="1">
            <a:off x="11455234" y="492220"/>
            <a:ext cx="506457" cy="364413"/>
            <a:chOff x="9549534" y="2313177"/>
            <a:chExt cx="379843" cy="273310"/>
          </a:xfrm>
        </p:grpSpPr>
        <p:sp>
          <p:nvSpPr>
            <p:cNvPr id="64" name="Google Shape;64;p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8" name="Google Shape;68;p5"/>
          <p:cNvGrpSpPr/>
          <p:nvPr/>
        </p:nvGrpSpPr>
        <p:grpSpPr>
          <a:xfrm flipH="1">
            <a:off x="10950722" y="305392"/>
            <a:ext cx="358837" cy="259741"/>
            <a:chOff x="10038633" y="2173057"/>
            <a:chExt cx="269128" cy="194806"/>
          </a:xfrm>
        </p:grpSpPr>
        <p:sp>
          <p:nvSpPr>
            <p:cNvPr id="69" name="Google Shape;69;p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1" name="Google Shape;71;p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 name="Google Shape;73;p5"/>
          <p:cNvGrpSpPr/>
          <p:nvPr/>
        </p:nvGrpSpPr>
        <p:grpSpPr>
          <a:xfrm rot="9915806">
            <a:off x="299630" y="4473482"/>
            <a:ext cx="454165" cy="410007"/>
            <a:chOff x="9239814" y="2663254"/>
            <a:chExt cx="340591" cy="307475"/>
          </a:xfrm>
        </p:grpSpPr>
        <p:sp>
          <p:nvSpPr>
            <p:cNvPr id="74" name="Google Shape;74;p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6" name="Google Shape;76;p5"/>
          <p:cNvGrpSpPr/>
          <p:nvPr/>
        </p:nvGrpSpPr>
        <p:grpSpPr>
          <a:xfrm rot="3022289" flipH="1">
            <a:off x="1466213" y="6373427"/>
            <a:ext cx="358836" cy="258195"/>
            <a:chOff x="9549534" y="2313177"/>
            <a:chExt cx="379843" cy="273310"/>
          </a:xfrm>
        </p:grpSpPr>
        <p:sp>
          <p:nvSpPr>
            <p:cNvPr id="77" name="Google Shape;77;p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1" name="Google Shape;81;p5"/>
          <p:cNvGrpSpPr/>
          <p:nvPr/>
        </p:nvGrpSpPr>
        <p:grpSpPr>
          <a:xfrm rot="-1493807">
            <a:off x="11707675" y="1288399"/>
            <a:ext cx="250445" cy="500863"/>
            <a:chOff x="8858632" y="2449775"/>
            <a:chExt cx="187827" cy="375634"/>
          </a:xfrm>
        </p:grpSpPr>
        <p:sp>
          <p:nvSpPr>
            <p:cNvPr id="82" name="Google Shape;82;p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4" name="Google Shape;84;p5"/>
          <p:cNvGrpSpPr/>
          <p:nvPr/>
        </p:nvGrpSpPr>
        <p:grpSpPr>
          <a:xfrm rot="-1843794" flipH="1">
            <a:off x="219628" y="5517632"/>
            <a:ext cx="616807" cy="1029157"/>
            <a:chOff x="4109416" y="1879697"/>
            <a:chExt cx="925194" cy="1543711"/>
          </a:xfrm>
        </p:grpSpPr>
        <p:sp>
          <p:nvSpPr>
            <p:cNvPr id="85" name="Google Shape;85;p5"/>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5"/>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5"/>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5"/>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42427869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9"/>
        <p:cNvGrpSpPr/>
        <p:nvPr/>
      </p:nvGrpSpPr>
      <p:grpSpPr>
        <a:xfrm>
          <a:off x="0" y="0"/>
          <a:ext cx="0" cy="0"/>
          <a:chOff x="0" y="0"/>
          <a:chExt cx="0" cy="0"/>
        </a:xfrm>
      </p:grpSpPr>
      <p:grpSp>
        <p:nvGrpSpPr>
          <p:cNvPr id="90" name="Google Shape;90;p6"/>
          <p:cNvGrpSpPr/>
          <p:nvPr/>
        </p:nvGrpSpPr>
        <p:grpSpPr>
          <a:xfrm rot="1500468">
            <a:off x="1108783" y="321421"/>
            <a:ext cx="462560" cy="332828"/>
            <a:chOff x="9549534" y="2313177"/>
            <a:chExt cx="379843" cy="273310"/>
          </a:xfrm>
        </p:grpSpPr>
        <p:sp>
          <p:nvSpPr>
            <p:cNvPr id="91" name="Google Shape;91;p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5" name="Google Shape;95;p6"/>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96" name="Google Shape;96;p6"/>
          <p:cNvGrpSpPr/>
          <p:nvPr/>
        </p:nvGrpSpPr>
        <p:grpSpPr>
          <a:xfrm rot="1860302">
            <a:off x="296218" y="1626526"/>
            <a:ext cx="358828" cy="259735"/>
            <a:chOff x="10038633" y="2173057"/>
            <a:chExt cx="269128" cy="194806"/>
          </a:xfrm>
        </p:grpSpPr>
        <p:sp>
          <p:nvSpPr>
            <p:cNvPr id="97" name="Google Shape;97;p6"/>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6"/>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6"/>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6"/>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1" name="Google Shape;101;p6"/>
          <p:cNvGrpSpPr/>
          <p:nvPr/>
        </p:nvGrpSpPr>
        <p:grpSpPr>
          <a:xfrm rot="-9915806" flipH="1">
            <a:off x="11497335" y="4780431"/>
            <a:ext cx="454165" cy="410007"/>
            <a:chOff x="9239814" y="2663254"/>
            <a:chExt cx="340591" cy="307475"/>
          </a:xfrm>
        </p:grpSpPr>
        <p:sp>
          <p:nvSpPr>
            <p:cNvPr id="102" name="Google Shape;102;p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4" name="Google Shape;104;p6"/>
          <p:cNvGrpSpPr/>
          <p:nvPr/>
        </p:nvGrpSpPr>
        <p:grpSpPr>
          <a:xfrm rot="-3022289">
            <a:off x="10536583" y="6350260"/>
            <a:ext cx="358836" cy="258195"/>
            <a:chOff x="9549534" y="2313177"/>
            <a:chExt cx="379843" cy="273310"/>
          </a:xfrm>
        </p:grpSpPr>
        <p:sp>
          <p:nvSpPr>
            <p:cNvPr id="105" name="Google Shape;105;p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09" name="Google Shape;109;p6"/>
          <p:cNvGrpSpPr/>
          <p:nvPr/>
        </p:nvGrpSpPr>
        <p:grpSpPr>
          <a:xfrm rot="2700000" flipH="1">
            <a:off x="316896" y="606030"/>
            <a:ext cx="208819" cy="417615"/>
            <a:chOff x="8858632" y="2449775"/>
            <a:chExt cx="187827" cy="375634"/>
          </a:xfrm>
        </p:grpSpPr>
        <p:sp>
          <p:nvSpPr>
            <p:cNvPr id="110" name="Google Shape;110;p6"/>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6"/>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12" name="Google Shape;112;p6"/>
          <p:cNvGrpSpPr/>
          <p:nvPr/>
        </p:nvGrpSpPr>
        <p:grpSpPr>
          <a:xfrm rot="812431">
            <a:off x="11451241" y="5682177"/>
            <a:ext cx="546372" cy="911636"/>
            <a:chOff x="4109416" y="1879697"/>
            <a:chExt cx="925194" cy="1543711"/>
          </a:xfrm>
        </p:grpSpPr>
        <p:sp>
          <p:nvSpPr>
            <p:cNvPr id="113" name="Google Shape;113;p6"/>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6"/>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6"/>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6"/>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6468908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17"/>
        <p:cNvGrpSpPr/>
        <p:nvPr/>
      </p:nvGrpSpPr>
      <p:grpSpPr>
        <a:xfrm>
          <a:off x="0" y="0"/>
          <a:ext cx="0" cy="0"/>
          <a:chOff x="0" y="0"/>
          <a:chExt cx="0" cy="0"/>
        </a:xfrm>
      </p:grpSpPr>
      <p:sp>
        <p:nvSpPr>
          <p:cNvPr id="118" name="Google Shape;118;p7"/>
          <p:cNvSpPr txBox="1">
            <a:spLocks noGrp="1"/>
          </p:cNvSpPr>
          <p:nvPr>
            <p:ph type="title"/>
          </p:nvPr>
        </p:nvSpPr>
        <p:spPr>
          <a:xfrm>
            <a:off x="6464133" y="2096067"/>
            <a:ext cx="4767600" cy="1219600"/>
          </a:xfrm>
          <a:prstGeom prst="rect">
            <a:avLst/>
          </a:prstGeom>
        </p:spPr>
        <p:txBody>
          <a:bodyPr spcFirstLastPara="1" wrap="square" lIns="0" tIns="0" rIns="0" bIns="0" anchor="ctr" anchorCtr="0">
            <a:noAutofit/>
          </a:bodyPr>
          <a:lstStyle>
            <a:lvl1pPr lvl="0">
              <a:spcBef>
                <a:spcPts val="0"/>
              </a:spcBef>
              <a:spcAft>
                <a:spcPts val="0"/>
              </a:spcAft>
              <a:buSzPts val="3600"/>
              <a:buNone/>
              <a:defRPr/>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119" name="Google Shape;119;p7"/>
          <p:cNvSpPr txBox="1">
            <a:spLocks noGrp="1"/>
          </p:cNvSpPr>
          <p:nvPr>
            <p:ph type="subTitle" idx="1"/>
          </p:nvPr>
        </p:nvSpPr>
        <p:spPr>
          <a:xfrm>
            <a:off x="6464133" y="3315667"/>
            <a:ext cx="4767600" cy="144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120" name="Google Shape;120;p7"/>
          <p:cNvGrpSpPr/>
          <p:nvPr/>
        </p:nvGrpSpPr>
        <p:grpSpPr>
          <a:xfrm>
            <a:off x="10305998" y="6200859"/>
            <a:ext cx="883029" cy="1357944"/>
            <a:chOff x="7729498" y="4650644"/>
            <a:chExt cx="662272" cy="1018458"/>
          </a:xfrm>
        </p:grpSpPr>
        <p:sp>
          <p:nvSpPr>
            <p:cNvPr id="121" name="Google Shape;121;p7"/>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7"/>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7"/>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7"/>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5" name="Google Shape;125;p7"/>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6" name="Google Shape;126;p7"/>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7"/>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7"/>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7"/>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7"/>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7"/>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7"/>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7"/>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7"/>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7"/>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7"/>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7"/>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7"/>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7"/>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7"/>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 name="Google Shape;141;p7"/>
          <p:cNvGrpSpPr/>
          <p:nvPr/>
        </p:nvGrpSpPr>
        <p:grpSpPr>
          <a:xfrm>
            <a:off x="352786" y="1230990"/>
            <a:ext cx="454121" cy="409967"/>
            <a:chOff x="9239814" y="2663254"/>
            <a:chExt cx="340591" cy="307475"/>
          </a:xfrm>
        </p:grpSpPr>
        <p:sp>
          <p:nvSpPr>
            <p:cNvPr id="142" name="Google Shape;142;p7"/>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7"/>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4" name="Google Shape;144;p7"/>
          <p:cNvGrpSpPr/>
          <p:nvPr/>
        </p:nvGrpSpPr>
        <p:grpSpPr>
          <a:xfrm>
            <a:off x="213777" y="225883"/>
            <a:ext cx="250436" cy="500845"/>
            <a:chOff x="8858632" y="2449775"/>
            <a:chExt cx="187827" cy="375634"/>
          </a:xfrm>
        </p:grpSpPr>
        <p:sp>
          <p:nvSpPr>
            <p:cNvPr id="145" name="Google Shape;145;p7"/>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7"/>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7" name="Google Shape;147;p7"/>
          <p:cNvGrpSpPr/>
          <p:nvPr/>
        </p:nvGrpSpPr>
        <p:grpSpPr>
          <a:xfrm rot="2700000" flipH="1">
            <a:off x="11721593" y="4654481"/>
            <a:ext cx="358833" cy="259739"/>
            <a:chOff x="10038633" y="2173057"/>
            <a:chExt cx="269128" cy="194806"/>
          </a:xfrm>
        </p:grpSpPr>
        <p:sp>
          <p:nvSpPr>
            <p:cNvPr id="148" name="Google Shape;148;p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2" name="Google Shape;152;p7"/>
          <p:cNvGrpSpPr/>
          <p:nvPr/>
        </p:nvGrpSpPr>
        <p:grpSpPr>
          <a:xfrm rot="-7564751">
            <a:off x="11606971" y="5398443"/>
            <a:ext cx="250435" cy="500843"/>
            <a:chOff x="8858632" y="2449775"/>
            <a:chExt cx="187827" cy="375634"/>
          </a:xfrm>
        </p:grpSpPr>
        <p:sp>
          <p:nvSpPr>
            <p:cNvPr id="153" name="Google Shape;153;p7"/>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7"/>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5" name="Google Shape;155;p7"/>
          <p:cNvGrpSpPr/>
          <p:nvPr/>
        </p:nvGrpSpPr>
        <p:grpSpPr>
          <a:xfrm rot="-2700000" flipH="1">
            <a:off x="11663569" y="6383497"/>
            <a:ext cx="358833" cy="259739"/>
            <a:chOff x="10038633" y="2173057"/>
            <a:chExt cx="269128" cy="194806"/>
          </a:xfrm>
        </p:grpSpPr>
        <p:sp>
          <p:nvSpPr>
            <p:cNvPr id="156" name="Google Shape;156;p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96465702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60"/>
        <p:cNvGrpSpPr/>
        <p:nvPr/>
      </p:nvGrpSpPr>
      <p:grpSpPr>
        <a:xfrm>
          <a:off x="0" y="0"/>
          <a:ext cx="0" cy="0"/>
          <a:chOff x="0" y="0"/>
          <a:chExt cx="0" cy="0"/>
        </a:xfrm>
      </p:grpSpPr>
      <p:sp>
        <p:nvSpPr>
          <p:cNvPr id="161" name="Google Shape;161;p8"/>
          <p:cNvSpPr txBox="1">
            <a:spLocks noGrp="1"/>
          </p:cNvSpPr>
          <p:nvPr>
            <p:ph type="title"/>
          </p:nvPr>
        </p:nvSpPr>
        <p:spPr>
          <a:xfrm>
            <a:off x="3155400" y="1794800"/>
            <a:ext cx="5881200" cy="3268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endParaRPr/>
          </a:p>
        </p:txBody>
      </p:sp>
    </p:spTree>
    <p:extLst>
      <p:ext uri="{BB962C8B-B14F-4D97-AF65-F5344CB8AC3E}">
        <p14:creationId xmlns:p14="http://schemas.microsoft.com/office/powerpoint/2010/main" val="192913582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62"/>
        <p:cNvGrpSpPr/>
        <p:nvPr/>
      </p:nvGrpSpPr>
      <p:grpSpPr>
        <a:xfrm>
          <a:off x="0" y="0"/>
          <a:ext cx="0" cy="0"/>
          <a:chOff x="0" y="0"/>
          <a:chExt cx="0" cy="0"/>
        </a:xfrm>
      </p:grpSpPr>
      <p:grpSp>
        <p:nvGrpSpPr>
          <p:cNvPr id="163" name="Google Shape;163;p9"/>
          <p:cNvGrpSpPr/>
          <p:nvPr/>
        </p:nvGrpSpPr>
        <p:grpSpPr>
          <a:xfrm rot="1395985">
            <a:off x="248589" y="294615"/>
            <a:ext cx="366681" cy="587087"/>
            <a:chOff x="5796773" y="3396354"/>
            <a:chExt cx="335075" cy="536423"/>
          </a:xfrm>
        </p:grpSpPr>
        <p:sp>
          <p:nvSpPr>
            <p:cNvPr id="164" name="Google Shape;164;p9"/>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9"/>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9"/>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9"/>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8" name="Google Shape;168;p9"/>
          <p:cNvGrpSpPr/>
          <p:nvPr/>
        </p:nvGrpSpPr>
        <p:grpSpPr>
          <a:xfrm rot="-1846270" flipH="1">
            <a:off x="10629319" y="6317919"/>
            <a:ext cx="358829" cy="259736"/>
            <a:chOff x="10038633" y="2173057"/>
            <a:chExt cx="269128" cy="194806"/>
          </a:xfrm>
        </p:grpSpPr>
        <p:sp>
          <p:nvSpPr>
            <p:cNvPr id="169" name="Google Shape;169;p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3" name="Google Shape;173;p9"/>
          <p:cNvGrpSpPr/>
          <p:nvPr/>
        </p:nvGrpSpPr>
        <p:grpSpPr>
          <a:xfrm>
            <a:off x="11669903" y="5424437"/>
            <a:ext cx="358847" cy="323956"/>
            <a:chOff x="9239814" y="2663254"/>
            <a:chExt cx="340591" cy="307475"/>
          </a:xfrm>
        </p:grpSpPr>
        <p:sp>
          <p:nvSpPr>
            <p:cNvPr id="174" name="Google Shape;174;p9"/>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9"/>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6" name="Google Shape;176;p9"/>
          <p:cNvGrpSpPr/>
          <p:nvPr/>
        </p:nvGrpSpPr>
        <p:grpSpPr>
          <a:xfrm rot="808232">
            <a:off x="11502665" y="6259377"/>
            <a:ext cx="188247" cy="376475"/>
            <a:chOff x="8858632" y="2449775"/>
            <a:chExt cx="187827" cy="375634"/>
          </a:xfrm>
        </p:grpSpPr>
        <p:sp>
          <p:nvSpPr>
            <p:cNvPr id="177" name="Google Shape;177;p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9" name="Google Shape;179;p9"/>
          <p:cNvGrpSpPr/>
          <p:nvPr/>
        </p:nvGrpSpPr>
        <p:grpSpPr>
          <a:xfrm rot="-3077456" flipH="1">
            <a:off x="423603" y="1256985"/>
            <a:ext cx="358848" cy="258204"/>
            <a:chOff x="9549534" y="2313177"/>
            <a:chExt cx="379843" cy="273310"/>
          </a:xfrm>
        </p:grpSpPr>
        <p:sp>
          <p:nvSpPr>
            <p:cNvPr id="180" name="Google Shape;180;p9"/>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9"/>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9"/>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9"/>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4" name="Google Shape;184;p9"/>
          <p:cNvSpPr txBox="1">
            <a:spLocks noGrp="1"/>
          </p:cNvSpPr>
          <p:nvPr>
            <p:ph type="title"/>
          </p:nvPr>
        </p:nvSpPr>
        <p:spPr>
          <a:xfrm>
            <a:off x="5432967" y="1688400"/>
            <a:ext cx="5799200" cy="1122400"/>
          </a:xfrm>
          <a:prstGeom prst="rect">
            <a:avLst/>
          </a:prstGeom>
        </p:spPr>
        <p:txBody>
          <a:bodyPr spcFirstLastPara="1" wrap="square" lIns="0" tIns="0" rIns="0" bIns="0" anchor="ctr" anchorCtr="0">
            <a:noAutofit/>
          </a:bodyPr>
          <a:lstStyle>
            <a:lvl1pPr lvl="0" algn="r" rtl="0">
              <a:spcBef>
                <a:spcPts val="0"/>
              </a:spcBef>
              <a:spcAft>
                <a:spcPts val="0"/>
              </a:spcAft>
              <a:buSzPts val="4500"/>
              <a:buNone/>
              <a:defRPr sz="6000"/>
            </a:lvl1pPr>
            <a:lvl2pPr lvl="1" algn="r" rtl="0">
              <a:spcBef>
                <a:spcPts val="0"/>
              </a:spcBef>
              <a:spcAft>
                <a:spcPts val="0"/>
              </a:spcAft>
              <a:buSzPts val="4500"/>
              <a:buNone/>
              <a:defRPr sz="6000"/>
            </a:lvl2pPr>
            <a:lvl3pPr lvl="2" algn="r" rtl="0">
              <a:spcBef>
                <a:spcPts val="0"/>
              </a:spcBef>
              <a:spcAft>
                <a:spcPts val="0"/>
              </a:spcAft>
              <a:buSzPts val="4500"/>
              <a:buNone/>
              <a:defRPr sz="6000"/>
            </a:lvl3pPr>
            <a:lvl4pPr lvl="3" algn="r" rtl="0">
              <a:spcBef>
                <a:spcPts val="0"/>
              </a:spcBef>
              <a:spcAft>
                <a:spcPts val="0"/>
              </a:spcAft>
              <a:buSzPts val="4500"/>
              <a:buNone/>
              <a:defRPr sz="6000"/>
            </a:lvl4pPr>
            <a:lvl5pPr lvl="4" algn="r" rtl="0">
              <a:spcBef>
                <a:spcPts val="0"/>
              </a:spcBef>
              <a:spcAft>
                <a:spcPts val="0"/>
              </a:spcAft>
              <a:buSzPts val="4500"/>
              <a:buNone/>
              <a:defRPr sz="6000"/>
            </a:lvl5pPr>
            <a:lvl6pPr lvl="5" algn="r" rtl="0">
              <a:spcBef>
                <a:spcPts val="0"/>
              </a:spcBef>
              <a:spcAft>
                <a:spcPts val="0"/>
              </a:spcAft>
              <a:buSzPts val="4500"/>
              <a:buNone/>
              <a:defRPr sz="6000"/>
            </a:lvl6pPr>
            <a:lvl7pPr lvl="6" algn="r" rtl="0">
              <a:spcBef>
                <a:spcPts val="0"/>
              </a:spcBef>
              <a:spcAft>
                <a:spcPts val="0"/>
              </a:spcAft>
              <a:buSzPts val="4500"/>
              <a:buNone/>
              <a:defRPr sz="6000"/>
            </a:lvl7pPr>
            <a:lvl8pPr lvl="7" algn="r" rtl="0">
              <a:spcBef>
                <a:spcPts val="0"/>
              </a:spcBef>
              <a:spcAft>
                <a:spcPts val="0"/>
              </a:spcAft>
              <a:buSzPts val="4500"/>
              <a:buNone/>
              <a:defRPr sz="6000"/>
            </a:lvl8pPr>
            <a:lvl9pPr lvl="8" algn="r" rtl="0">
              <a:spcBef>
                <a:spcPts val="0"/>
              </a:spcBef>
              <a:spcAft>
                <a:spcPts val="0"/>
              </a:spcAft>
              <a:buSzPts val="4500"/>
              <a:buNone/>
              <a:defRPr sz="6000"/>
            </a:lvl9pPr>
          </a:lstStyle>
          <a:p>
            <a:endParaRPr/>
          </a:p>
        </p:txBody>
      </p:sp>
      <p:sp>
        <p:nvSpPr>
          <p:cNvPr id="185" name="Google Shape;185;p9"/>
          <p:cNvSpPr txBox="1">
            <a:spLocks noGrp="1"/>
          </p:cNvSpPr>
          <p:nvPr>
            <p:ph type="subTitle" idx="1"/>
          </p:nvPr>
        </p:nvSpPr>
        <p:spPr>
          <a:xfrm>
            <a:off x="5433100" y="2810800"/>
            <a:ext cx="5799200" cy="23588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sz="2400"/>
            </a:lvl1pPr>
            <a:lvl2pPr lvl="1" algn="r" rtl="0">
              <a:lnSpc>
                <a:spcPct val="100000"/>
              </a:lnSpc>
              <a:spcBef>
                <a:spcPts val="0"/>
              </a:spcBef>
              <a:spcAft>
                <a:spcPts val="0"/>
              </a:spcAft>
              <a:buSzPts val="1600"/>
              <a:buNone/>
              <a:defRPr/>
            </a:lvl2pPr>
            <a:lvl3pPr lvl="2" algn="r" rtl="0">
              <a:lnSpc>
                <a:spcPct val="100000"/>
              </a:lnSpc>
              <a:spcBef>
                <a:spcPts val="0"/>
              </a:spcBef>
              <a:spcAft>
                <a:spcPts val="0"/>
              </a:spcAft>
              <a:buSzPts val="1600"/>
              <a:buNone/>
              <a:defRPr/>
            </a:lvl3pPr>
            <a:lvl4pPr lvl="3" algn="r" rtl="0">
              <a:lnSpc>
                <a:spcPct val="100000"/>
              </a:lnSpc>
              <a:spcBef>
                <a:spcPts val="0"/>
              </a:spcBef>
              <a:spcAft>
                <a:spcPts val="0"/>
              </a:spcAft>
              <a:buSzPts val="1600"/>
              <a:buNone/>
              <a:defRPr/>
            </a:lvl4pPr>
            <a:lvl5pPr lvl="4" algn="r" rtl="0">
              <a:lnSpc>
                <a:spcPct val="100000"/>
              </a:lnSpc>
              <a:spcBef>
                <a:spcPts val="0"/>
              </a:spcBef>
              <a:spcAft>
                <a:spcPts val="0"/>
              </a:spcAft>
              <a:buSzPts val="1600"/>
              <a:buNone/>
              <a:defRPr/>
            </a:lvl5pPr>
            <a:lvl6pPr lvl="5" algn="r" rtl="0">
              <a:lnSpc>
                <a:spcPct val="100000"/>
              </a:lnSpc>
              <a:spcBef>
                <a:spcPts val="0"/>
              </a:spcBef>
              <a:spcAft>
                <a:spcPts val="0"/>
              </a:spcAft>
              <a:buSzPts val="1600"/>
              <a:buNone/>
              <a:defRPr/>
            </a:lvl6pPr>
            <a:lvl7pPr lvl="6" algn="r" rtl="0">
              <a:lnSpc>
                <a:spcPct val="100000"/>
              </a:lnSpc>
              <a:spcBef>
                <a:spcPts val="0"/>
              </a:spcBef>
              <a:spcAft>
                <a:spcPts val="0"/>
              </a:spcAft>
              <a:buSzPts val="1600"/>
              <a:buNone/>
              <a:defRPr/>
            </a:lvl7pPr>
            <a:lvl8pPr lvl="7" algn="r" rtl="0">
              <a:lnSpc>
                <a:spcPct val="100000"/>
              </a:lnSpc>
              <a:spcBef>
                <a:spcPts val="0"/>
              </a:spcBef>
              <a:spcAft>
                <a:spcPts val="0"/>
              </a:spcAft>
              <a:buSzPts val="1600"/>
              <a:buNone/>
              <a:defRPr/>
            </a:lvl8pPr>
            <a:lvl9pPr lvl="8" algn="r" rtl="0">
              <a:lnSpc>
                <a:spcPct val="100000"/>
              </a:lnSpc>
              <a:spcBef>
                <a:spcPts val="0"/>
              </a:spcBef>
              <a:spcAft>
                <a:spcPts val="0"/>
              </a:spcAft>
              <a:buSzPts val="1600"/>
              <a:buNone/>
              <a:defRPr/>
            </a:lvl9pPr>
          </a:lstStyle>
          <a:p>
            <a:endParaRPr/>
          </a:p>
        </p:txBody>
      </p:sp>
      <p:grpSp>
        <p:nvGrpSpPr>
          <p:cNvPr id="186" name="Google Shape;186;p9"/>
          <p:cNvGrpSpPr/>
          <p:nvPr/>
        </p:nvGrpSpPr>
        <p:grpSpPr>
          <a:xfrm>
            <a:off x="1285970" y="246070"/>
            <a:ext cx="358847" cy="323956"/>
            <a:chOff x="9239814" y="2663254"/>
            <a:chExt cx="340591" cy="307475"/>
          </a:xfrm>
        </p:grpSpPr>
        <p:sp>
          <p:nvSpPr>
            <p:cNvPr id="187" name="Google Shape;187;p9"/>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9"/>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70650511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89"/>
        <p:cNvGrpSpPr/>
        <p:nvPr/>
      </p:nvGrpSpPr>
      <p:grpSpPr>
        <a:xfrm>
          <a:off x="0" y="0"/>
          <a:ext cx="0" cy="0"/>
          <a:chOff x="0" y="0"/>
          <a:chExt cx="0" cy="0"/>
        </a:xfrm>
      </p:grpSpPr>
      <p:sp>
        <p:nvSpPr>
          <p:cNvPr id="190" name="Google Shape;190;p10"/>
          <p:cNvSpPr txBox="1">
            <a:spLocks noGrp="1"/>
          </p:cNvSpPr>
          <p:nvPr>
            <p:ph type="title"/>
          </p:nvPr>
        </p:nvSpPr>
        <p:spPr>
          <a:xfrm>
            <a:off x="960000" y="2714733"/>
            <a:ext cx="5318800" cy="12104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60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191" name="Google Shape;191;p10"/>
          <p:cNvSpPr txBox="1">
            <a:spLocks noGrp="1"/>
          </p:cNvSpPr>
          <p:nvPr>
            <p:ph type="subTitle" idx="1"/>
          </p:nvPr>
        </p:nvSpPr>
        <p:spPr>
          <a:xfrm>
            <a:off x="960000" y="3925200"/>
            <a:ext cx="5318800" cy="2212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sz="2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5994020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92"/>
        <p:cNvGrpSpPr/>
        <p:nvPr/>
      </p:nvGrpSpPr>
      <p:grpSpPr>
        <a:xfrm>
          <a:off x="0" y="0"/>
          <a:ext cx="0" cy="0"/>
          <a:chOff x="0" y="0"/>
          <a:chExt cx="0" cy="0"/>
        </a:xfrm>
      </p:grpSpPr>
      <p:sp>
        <p:nvSpPr>
          <p:cNvPr id="193" name="Google Shape;193;p11"/>
          <p:cNvSpPr txBox="1">
            <a:spLocks noGrp="1"/>
          </p:cNvSpPr>
          <p:nvPr>
            <p:ph type="title" hasCustomPrompt="1"/>
          </p:nvPr>
        </p:nvSpPr>
        <p:spPr>
          <a:xfrm>
            <a:off x="7112800" y="1274300"/>
            <a:ext cx="4119200" cy="1884800"/>
          </a:xfrm>
          <a:prstGeom prst="rect">
            <a:avLst/>
          </a:prstGeom>
        </p:spPr>
        <p:txBody>
          <a:bodyPr spcFirstLastPara="1" wrap="square" lIns="0" tIns="0" rIns="0" bIns="0" anchor="ctr" anchorCtr="0">
            <a:noAutofit/>
          </a:bodyPr>
          <a:lstStyle>
            <a:lvl1pPr lvl="0" algn="ctr" rtl="0">
              <a:spcBef>
                <a:spcPts val="0"/>
              </a:spcBef>
              <a:spcAft>
                <a:spcPts val="0"/>
              </a:spcAft>
              <a:buSzPts val="7200"/>
              <a:buNone/>
              <a:defRPr sz="12800"/>
            </a:lvl1pPr>
            <a:lvl2pPr lvl="1" algn="ctr" rtl="0">
              <a:spcBef>
                <a:spcPts val="0"/>
              </a:spcBef>
              <a:spcAft>
                <a:spcPts val="0"/>
              </a:spcAft>
              <a:buSzPts val="7200"/>
              <a:buNone/>
              <a:defRPr sz="9600"/>
            </a:lvl2pPr>
            <a:lvl3pPr lvl="2" algn="ctr" rtl="0">
              <a:spcBef>
                <a:spcPts val="0"/>
              </a:spcBef>
              <a:spcAft>
                <a:spcPts val="0"/>
              </a:spcAft>
              <a:buSzPts val="7200"/>
              <a:buNone/>
              <a:defRPr sz="9600"/>
            </a:lvl3pPr>
            <a:lvl4pPr lvl="3" algn="ctr" rtl="0">
              <a:spcBef>
                <a:spcPts val="0"/>
              </a:spcBef>
              <a:spcAft>
                <a:spcPts val="0"/>
              </a:spcAft>
              <a:buSzPts val="7200"/>
              <a:buNone/>
              <a:defRPr sz="9600"/>
            </a:lvl4pPr>
            <a:lvl5pPr lvl="4" algn="ctr" rtl="0">
              <a:spcBef>
                <a:spcPts val="0"/>
              </a:spcBef>
              <a:spcAft>
                <a:spcPts val="0"/>
              </a:spcAft>
              <a:buSzPts val="7200"/>
              <a:buNone/>
              <a:defRPr sz="9600"/>
            </a:lvl5pPr>
            <a:lvl6pPr lvl="5" algn="ctr" rtl="0">
              <a:spcBef>
                <a:spcPts val="0"/>
              </a:spcBef>
              <a:spcAft>
                <a:spcPts val="0"/>
              </a:spcAft>
              <a:buSzPts val="7200"/>
              <a:buNone/>
              <a:defRPr sz="9600"/>
            </a:lvl6pPr>
            <a:lvl7pPr lvl="6" algn="ctr" rtl="0">
              <a:spcBef>
                <a:spcPts val="0"/>
              </a:spcBef>
              <a:spcAft>
                <a:spcPts val="0"/>
              </a:spcAft>
              <a:buSzPts val="7200"/>
              <a:buNone/>
              <a:defRPr sz="9600"/>
            </a:lvl7pPr>
            <a:lvl8pPr lvl="7" algn="ctr" rtl="0">
              <a:spcBef>
                <a:spcPts val="0"/>
              </a:spcBef>
              <a:spcAft>
                <a:spcPts val="0"/>
              </a:spcAft>
              <a:buSzPts val="7200"/>
              <a:buNone/>
              <a:defRPr sz="9600"/>
            </a:lvl8pPr>
            <a:lvl9pPr lvl="8" algn="ctr" rtl="0">
              <a:spcBef>
                <a:spcPts val="0"/>
              </a:spcBef>
              <a:spcAft>
                <a:spcPts val="0"/>
              </a:spcAft>
              <a:buSzPts val="7200"/>
              <a:buNone/>
              <a:defRPr sz="9600"/>
            </a:lvl9pPr>
          </a:lstStyle>
          <a:p>
            <a:r>
              <a:t>xx%</a:t>
            </a:r>
          </a:p>
        </p:txBody>
      </p:sp>
      <p:sp>
        <p:nvSpPr>
          <p:cNvPr id="194" name="Google Shape;194;p11"/>
          <p:cNvSpPr txBox="1">
            <a:spLocks noGrp="1"/>
          </p:cNvSpPr>
          <p:nvPr>
            <p:ph type="subTitle" idx="1"/>
          </p:nvPr>
        </p:nvSpPr>
        <p:spPr>
          <a:xfrm>
            <a:off x="7112800" y="3158900"/>
            <a:ext cx="41192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667">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95" name="Google Shape;195;p11"/>
          <p:cNvSpPr txBox="1">
            <a:spLocks noGrp="1"/>
          </p:cNvSpPr>
          <p:nvPr>
            <p:ph type="subTitle" idx="2"/>
          </p:nvPr>
        </p:nvSpPr>
        <p:spPr>
          <a:xfrm>
            <a:off x="7112800" y="3975700"/>
            <a:ext cx="4119200" cy="16080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4109890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96"/>
        <p:cNvGrpSpPr/>
        <p:nvPr/>
      </p:nvGrpSpPr>
      <p:grpSpPr>
        <a:xfrm>
          <a:off x="0" y="0"/>
          <a:ext cx="0" cy="0"/>
          <a:chOff x="0" y="0"/>
          <a:chExt cx="0" cy="0"/>
        </a:xfrm>
      </p:grpSpPr>
    </p:spTree>
    <p:extLst>
      <p:ext uri="{BB962C8B-B14F-4D97-AF65-F5344CB8AC3E}">
        <p14:creationId xmlns:p14="http://schemas.microsoft.com/office/powerpoint/2010/main" val="79918103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97"/>
        <p:cNvGrpSpPr/>
        <p:nvPr/>
      </p:nvGrpSpPr>
      <p:grpSpPr>
        <a:xfrm>
          <a:off x="0" y="0"/>
          <a:ext cx="0" cy="0"/>
          <a:chOff x="0" y="0"/>
          <a:chExt cx="0" cy="0"/>
        </a:xfrm>
      </p:grpSpPr>
      <p:sp>
        <p:nvSpPr>
          <p:cNvPr id="198" name="Google Shape;198;p13"/>
          <p:cNvSpPr txBox="1">
            <a:spLocks noGrp="1"/>
          </p:cNvSpPr>
          <p:nvPr>
            <p:ph type="title"/>
          </p:nvPr>
        </p:nvSpPr>
        <p:spPr>
          <a:xfrm>
            <a:off x="960000" y="593367"/>
            <a:ext cx="76844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9" name="Google Shape;199;p13"/>
          <p:cNvSpPr txBox="1">
            <a:spLocks noGrp="1"/>
          </p:cNvSpPr>
          <p:nvPr>
            <p:ph type="subTitle" idx="1"/>
          </p:nvPr>
        </p:nvSpPr>
        <p:spPr>
          <a:xfrm>
            <a:off x="959984" y="4748000"/>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0" name="Google Shape;200;p13"/>
          <p:cNvSpPr txBox="1">
            <a:spLocks noGrp="1"/>
          </p:cNvSpPr>
          <p:nvPr>
            <p:ph type="subTitle" idx="2"/>
          </p:nvPr>
        </p:nvSpPr>
        <p:spPr>
          <a:xfrm>
            <a:off x="960000" y="5374400"/>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1" name="Google Shape;201;p13"/>
          <p:cNvSpPr txBox="1">
            <a:spLocks noGrp="1"/>
          </p:cNvSpPr>
          <p:nvPr>
            <p:ph type="title" idx="3" hasCustomPrompt="1"/>
          </p:nvPr>
        </p:nvSpPr>
        <p:spPr>
          <a:xfrm>
            <a:off x="2219000" y="4171400"/>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2" name="Google Shape;202;p13"/>
          <p:cNvSpPr txBox="1">
            <a:spLocks noGrp="1"/>
          </p:cNvSpPr>
          <p:nvPr>
            <p:ph type="subTitle" idx="4"/>
          </p:nvPr>
        </p:nvSpPr>
        <p:spPr>
          <a:xfrm>
            <a:off x="4416984" y="4748000"/>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3" name="Google Shape;203;p13"/>
          <p:cNvSpPr txBox="1">
            <a:spLocks noGrp="1"/>
          </p:cNvSpPr>
          <p:nvPr>
            <p:ph type="subTitle" idx="5"/>
          </p:nvPr>
        </p:nvSpPr>
        <p:spPr>
          <a:xfrm>
            <a:off x="4417000" y="5374400"/>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4" name="Google Shape;204;p13"/>
          <p:cNvSpPr txBox="1">
            <a:spLocks noGrp="1"/>
          </p:cNvSpPr>
          <p:nvPr>
            <p:ph type="title" idx="6" hasCustomPrompt="1"/>
          </p:nvPr>
        </p:nvSpPr>
        <p:spPr>
          <a:xfrm>
            <a:off x="5676000" y="4171400"/>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5" name="Google Shape;205;p13"/>
          <p:cNvSpPr txBox="1">
            <a:spLocks noGrp="1"/>
          </p:cNvSpPr>
          <p:nvPr>
            <p:ph type="subTitle" idx="7"/>
          </p:nvPr>
        </p:nvSpPr>
        <p:spPr>
          <a:xfrm>
            <a:off x="959984" y="2436767"/>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6" name="Google Shape;206;p13"/>
          <p:cNvSpPr txBox="1">
            <a:spLocks noGrp="1"/>
          </p:cNvSpPr>
          <p:nvPr>
            <p:ph type="subTitle" idx="8"/>
          </p:nvPr>
        </p:nvSpPr>
        <p:spPr>
          <a:xfrm>
            <a:off x="960000" y="3063167"/>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07" name="Google Shape;207;p13"/>
          <p:cNvSpPr txBox="1">
            <a:spLocks noGrp="1"/>
          </p:cNvSpPr>
          <p:nvPr>
            <p:ph type="title" idx="9" hasCustomPrompt="1"/>
          </p:nvPr>
        </p:nvSpPr>
        <p:spPr>
          <a:xfrm>
            <a:off x="2219000" y="1860183"/>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208" name="Google Shape;208;p13"/>
          <p:cNvSpPr txBox="1">
            <a:spLocks noGrp="1"/>
          </p:cNvSpPr>
          <p:nvPr>
            <p:ph type="subTitle" idx="13"/>
          </p:nvPr>
        </p:nvSpPr>
        <p:spPr>
          <a:xfrm>
            <a:off x="4416984" y="2436767"/>
            <a:ext cx="3358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209" name="Google Shape;209;p13"/>
          <p:cNvSpPr txBox="1">
            <a:spLocks noGrp="1"/>
          </p:cNvSpPr>
          <p:nvPr>
            <p:ph type="subTitle" idx="14"/>
          </p:nvPr>
        </p:nvSpPr>
        <p:spPr>
          <a:xfrm>
            <a:off x="4417000" y="3063167"/>
            <a:ext cx="33580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0" name="Google Shape;210;p13"/>
          <p:cNvSpPr txBox="1">
            <a:spLocks noGrp="1"/>
          </p:cNvSpPr>
          <p:nvPr>
            <p:ph type="title" idx="15" hasCustomPrompt="1"/>
          </p:nvPr>
        </p:nvSpPr>
        <p:spPr>
          <a:xfrm>
            <a:off x="5676000" y="1860176"/>
            <a:ext cx="840000" cy="3896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333"/>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grpSp>
        <p:nvGrpSpPr>
          <p:cNvPr id="211" name="Google Shape;211;p13"/>
          <p:cNvGrpSpPr/>
          <p:nvPr/>
        </p:nvGrpSpPr>
        <p:grpSpPr>
          <a:xfrm rot="-3284565">
            <a:off x="296356" y="6267751"/>
            <a:ext cx="506415" cy="364383"/>
            <a:chOff x="9549534" y="2313177"/>
            <a:chExt cx="379843" cy="273310"/>
          </a:xfrm>
        </p:grpSpPr>
        <p:sp>
          <p:nvSpPr>
            <p:cNvPr id="212" name="Google Shape;212;p1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1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1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6" name="Google Shape;216;p13"/>
          <p:cNvGrpSpPr/>
          <p:nvPr/>
        </p:nvGrpSpPr>
        <p:grpSpPr>
          <a:xfrm rot="1658323">
            <a:off x="162050" y="5411284"/>
            <a:ext cx="358841" cy="259745"/>
            <a:chOff x="10038633" y="2173057"/>
            <a:chExt cx="269128" cy="194806"/>
          </a:xfrm>
        </p:grpSpPr>
        <p:sp>
          <p:nvSpPr>
            <p:cNvPr id="217" name="Google Shape;217;p1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1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1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1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21" name="Google Shape;221;p13"/>
          <p:cNvGrpSpPr/>
          <p:nvPr/>
        </p:nvGrpSpPr>
        <p:grpSpPr>
          <a:xfrm>
            <a:off x="1205131" y="6374904"/>
            <a:ext cx="342680" cy="309401"/>
            <a:chOff x="9239814" y="2663254"/>
            <a:chExt cx="340591" cy="307475"/>
          </a:xfrm>
        </p:grpSpPr>
        <p:sp>
          <p:nvSpPr>
            <p:cNvPr id="222" name="Google Shape;222;p1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1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4936848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24"/>
        <p:cNvGrpSpPr/>
        <p:nvPr/>
      </p:nvGrpSpPr>
      <p:grpSpPr>
        <a:xfrm>
          <a:off x="0" y="0"/>
          <a:ext cx="0" cy="0"/>
          <a:chOff x="0" y="0"/>
          <a:chExt cx="0" cy="0"/>
        </a:xfrm>
      </p:grpSpPr>
      <p:sp>
        <p:nvSpPr>
          <p:cNvPr id="225" name="Google Shape;225;p14"/>
          <p:cNvSpPr txBox="1">
            <a:spLocks noGrp="1"/>
          </p:cNvSpPr>
          <p:nvPr>
            <p:ph type="title"/>
          </p:nvPr>
        </p:nvSpPr>
        <p:spPr>
          <a:xfrm>
            <a:off x="2452000" y="4052700"/>
            <a:ext cx="7288000" cy="763600"/>
          </a:xfrm>
          <a:prstGeom prst="rect">
            <a:avLst/>
          </a:prstGeom>
        </p:spPr>
        <p:txBody>
          <a:bodyPr spcFirstLastPara="1" wrap="square" lIns="0" tIns="0" rIns="0" bIns="0" anchor="ctr" anchorCtr="0">
            <a:noAutofit/>
          </a:bodyPr>
          <a:lstStyle>
            <a:lvl1pPr lvl="0" algn="ctr">
              <a:spcBef>
                <a:spcPts val="0"/>
              </a:spcBef>
              <a:spcAft>
                <a:spcPts val="0"/>
              </a:spcAft>
              <a:buSzPts val="1800"/>
              <a:buNone/>
              <a:defRPr sz="3200">
                <a:solidFill>
                  <a:schemeClr val="accent4"/>
                </a:solidFill>
              </a:defRPr>
            </a:lvl1pPr>
            <a:lvl2pPr lvl="1" algn="ctr">
              <a:spcBef>
                <a:spcPts val="0"/>
              </a:spcBef>
              <a:spcAft>
                <a:spcPts val="0"/>
              </a:spcAft>
              <a:buSzPts val="1800"/>
              <a:buFont typeface="Staatliches"/>
              <a:buNone/>
              <a:defRPr sz="2400">
                <a:latin typeface="Staatliches"/>
                <a:ea typeface="Staatliches"/>
                <a:cs typeface="Staatliches"/>
                <a:sym typeface="Staatliches"/>
              </a:defRPr>
            </a:lvl2pPr>
            <a:lvl3pPr lvl="2" algn="ctr">
              <a:spcBef>
                <a:spcPts val="0"/>
              </a:spcBef>
              <a:spcAft>
                <a:spcPts val="0"/>
              </a:spcAft>
              <a:buSzPts val="1800"/>
              <a:buFont typeface="Staatliches"/>
              <a:buNone/>
              <a:defRPr sz="2400">
                <a:latin typeface="Staatliches"/>
                <a:ea typeface="Staatliches"/>
                <a:cs typeface="Staatliches"/>
                <a:sym typeface="Staatliches"/>
              </a:defRPr>
            </a:lvl3pPr>
            <a:lvl4pPr lvl="3" algn="ctr">
              <a:spcBef>
                <a:spcPts val="0"/>
              </a:spcBef>
              <a:spcAft>
                <a:spcPts val="0"/>
              </a:spcAft>
              <a:buSzPts val="1800"/>
              <a:buFont typeface="Staatliches"/>
              <a:buNone/>
              <a:defRPr sz="2400">
                <a:latin typeface="Staatliches"/>
                <a:ea typeface="Staatliches"/>
                <a:cs typeface="Staatliches"/>
                <a:sym typeface="Staatliches"/>
              </a:defRPr>
            </a:lvl4pPr>
            <a:lvl5pPr lvl="4" algn="ctr">
              <a:spcBef>
                <a:spcPts val="0"/>
              </a:spcBef>
              <a:spcAft>
                <a:spcPts val="0"/>
              </a:spcAft>
              <a:buSzPts val="1800"/>
              <a:buFont typeface="Staatliches"/>
              <a:buNone/>
              <a:defRPr sz="2400">
                <a:latin typeface="Staatliches"/>
                <a:ea typeface="Staatliches"/>
                <a:cs typeface="Staatliches"/>
                <a:sym typeface="Staatliches"/>
              </a:defRPr>
            </a:lvl5pPr>
            <a:lvl6pPr lvl="5" algn="ctr">
              <a:spcBef>
                <a:spcPts val="0"/>
              </a:spcBef>
              <a:spcAft>
                <a:spcPts val="0"/>
              </a:spcAft>
              <a:buSzPts val="1800"/>
              <a:buFont typeface="Staatliches"/>
              <a:buNone/>
              <a:defRPr sz="2400">
                <a:latin typeface="Staatliches"/>
                <a:ea typeface="Staatliches"/>
                <a:cs typeface="Staatliches"/>
                <a:sym typeface="Staatliches"/>
              </a:defRPr>
            </a:lvl6pPr>
            <a:lvl7pPr lvl="6" algn="ctr">
              <a:spcBef>
                <a:spcPts val="0"/>
              </a:spcBef>
              <a:spcAft>
                <a:spcPts val="0"/>
              </a:spcAft>
              <a:buSzPts val="1800"/>
              <a:buFont typeface="Staatliches"/>
              <a:buNone/>
              <a:defRPr sz="2400">
                <a:latin typeface="Staatliches"/>
                <a:ea typeface="Staatliches"/>
                <a:cs typeface="Staatliches"/>
                <a:sym typeface="Staatliches"/>
              </a:defRPr>
            </a:lvl7pPr>
            <a:lvl8pPr lvl="7" algn="ctr">
              <a:spcBef>
                <a:spcPts val="0"/>
              </a:spcBef>
              <a:spcAft>
                <a:spcPts val="0"/>
              </a:spcAft>
              <a:buSzPts val="1800"/>
              <a:buFont typeface="Staatliches"/>
              <a:buNone/>
              <a:defRPr sz="2400">
                <a:latin typeface="Staatliches"/>
                <a:ea typeface="Staatliches"/>
                <a:cs typeface="Staatliches"/>
                <a:sym typeface="Staatliches"/>
              </a:defRPr>
            </a:lvl8pPr>
            <a:lvl9pPr lvl="8" algn="ctr">
              <a:spcBef>
                <a:spcPts val="0"/>
              </a:spcBef>
              <a:spcAft>
                <a:spcPts val="0"/>
              </a:spcAft>
              <a:buSzPts val="1800"/>
              <a:buFont typeface="Staatliches"/>
              <a:buNone/>
              <a:defRPr sz="2400">
                <a:latin typeface="Staatliches"/>
                <a:ea typeface="Staatliches"/>
                <a:cs typeface="Staatliches"/>
                <a:sym typeface="Staatliches"/>
              </a:defRPr>
            </a:lvl9pPr>
          </a:lstStyle>
          <a:p>
            <a:endParaRPr/>
          </a:p>
        </p:txBody>
      </p:sp>
      <p:sp>
        <p:nvSpPr>
          <p:cNvPr id="226" name="Google Shape;226;p14"/>
          <p:cNvSpPr txBox="1">
            <a:spLocks noGrp="1"/>
          </p:cNvSpPr>
          <p:nvPr>
            <p:ph type="title" idx="2"/>
          </p:nvPr>
        </p:nvSpPr>
        <p:spPr>
          <a:xfrm>
            <a:off x="2452000" y="2041700"/>
            <a:ext cx="7288000" cy="2010800"/>
          </a:xfrm>
          <a:prstGeom prst="rect">
            <a:avLst/>
          </a:prstGeom>
        </p:spPr>
        <p:txBody>
          <a:bodyPr spcFirstLastPara="1" wrap="square" lIns="0" tIns="0" rIns="0" bIns="0" anchor="ctr" anchorCtr="0">
            <a:noAutofit/>
          </a:bodyPr>
          <a:lstStyle>
            <a:lvl1pPr lvl="0" algn="ctr" rtl="0">
              <a:spcBef>
                <a:spcPts val="0"/>
              </a:spcBef>
              <a:spcAft>
                <a:spcPts val="0"/>
              </a:spcAft>
              <a:buSzPts val="2500"/>
              <a:buFont typeface="Avenir"/>
              <a:buNone/>
              <a:defRPr sz="3333">
                <a:solidFill>
                  <a:schemeClr val="dk2"/>
                </a:solidFill>
                <a:latin typeface="Nunito"/>
                <a:ea typeface="Nunito"/>
                <a:cs typeface="Nunito"/>
                <a:sym typeface="Nunito"/>
              </a:defRPr>
            </a:lvl1pPr>
            <a:lvl2pPr lvl="1" algn="ctr" rtl="0">
              <a:spcBef>
                <a:spcPts val="0"/>
              </a:spcBef>
              <a:spcAft>
                <a:spcPts val="0"/>
              </a:spcAft>
              <a:buSzPts val="2500"/>
              <a:buFont typeface="Avenir"/>
              <a:buNone/>
              <a:defRPr sz="3333">
                <a:latin typeface="Avenir"/>
                <a:ea typeface="Avenir"/>
                <a:cs typeface="Avenir"/>
                <a:sym typeface="Avenir"/>
              </a:defRPr>
            </a:lvl2pPr>
            <a:lvl3pPr lvl="2" algn="ctr" rtl="0">
              <a:spcBef>
                <a:spcPts val="0"/>
              </a:spcBef>
              <a:spcAft>
                <a:spcPts val="0"/>
              </a:spcAft>
              <a:buSzPts val="2500"/>
              <a:buFont typeface="Avenir"/>
              <a:buNone/>
              <a:defRPr sz="3333">
                <a:latin typeface="Avenir"/>
                <a:ea typeface="Avenir"/>
                <a:cs typeface="Avenir"/>
                <a:sym typeface="Avenir"/>
              </a:defRPr>
            </a:lvl3pPr>
            <a:lvl4pPr lvl="3" algn="ctr" rtl="0">
              <a:spcBef>
                <a:spcPts val="0"/>
              </a:spcBef>
              <a:spcAft>
                <a:spcPts val="0"/>
              </a:spcAft>
              <a:buSzPts val="2500"/>
              <a:buFont typeface="Avenir"/>
              <a:buNone/>
              <a:defRPr sz="3333">
                <a:latin typeface="Avenir"/>
                <a:ea typeface="Avenir"/>
                <a:cs typeface="Avenir"/>
                <a:sym typeface="Avenir"/>
              </a:defRPr>
            </a:lvl4pPr>
            <a:lvl5pPr lvl="4" algn="ctr" rtl="0">
              <a:spcBef>
                <a:spcPts val="0"/>
              </a:spcBef>
              <a:spcAft>
                <a:spcPts val="0"/>
              </a:spcAft>
              <a:buSzPts val="2500"/>
              <a:buFont typeface="Avenir"/>
              <a:buNone/>
              <a:defRPr sz="3333">
                <a:latin typeface="Avenir"/>
                <a:ea typeface="Avenir"/>
                <a:cs typeface="Avenir"/>
                <a:sym typeface="Avenir"/>
              </a:defRPr>
            </a:lvl5pPr>
            <a:lvl6pPr lvl="5" algn="ctr" rtl="0">
              <a:spcBef>
                <a:spcPts val="0"/>
              </a:spcBef>
              <a:spcAft>
                <a:spcPts val="0"/>
              </a:spcAft>
              <a:buSzPts val="2500"/>
              <a:buFont typeface="Avenir"/>
              <a:buNone/>
              <a:defRPr sz="3333">
                <a:latin typeface="Avenir"/>
                <a:ea typeface="Avenir"/>
                <a:cs typeface="Avenir"/>
                <a:sym typeface="Avenir"/>
              </a:defRPr>
            </a:lvl6pPr>
            <a:lvl7pPr lvl="6" algn="ctr" rtl="0">
              <a:spcBef>
                <a:spcPts val="0"/>
              </a:spcBef>
              <a:spcAft>
                <a:spcPts val="0"/>
              </a:spcAft>
              <a:buSzPts val="2500"/>
              <a:buFont typeface="Avenir"/>
              <a:buNone/>
              <a:defRPr sz="3333">
                <a:latin typeface="Avenir"/>
                <a:ea typeface="Avenir"/>
                <a:cs typeface="Avenir"/>
                <a:sym typeface="Avenir"/>
              </a:defRPr>
            </a:lvl7pPr>
            <a:lvl8pPr lvl="7" algn="ctr" rtl="0">
              <a:spcBef>
                <a:spcPts val="0"/>
              </a:spcBef>
              <a:spcAft>
                <a:spcPts val="0"/>
              </a:spcAft>
              <a:buSzPts val="2500"/>
              <a:buFont typeface="Avenir"/>
              <a:buNone/>
              <a:defRPr sz="3333">
                <a:latin typeface="Avenir"/>
                <a:ea typeface="Avenir"/>
                <a:cs typeface="Avenir"/>
                <a:sym typeface="Avenir"/>
              </a:defRPr>
            </a:lvl8pPr>
            <a:lvl9pPr lvl="8" algn="ctr" rtl="0">
              <a:spcBef>
                <a:spcPts val="0"/>
              </a:spcBef>
              <a:spcAft>
                <a:spcPts val="0"/>
              </a:spcAft>
              <a:buSzPts val="2500"/>
              <a:buFont typeface="Avenir"/>
              <a:buNone/>
              <a:defRPr sz="3333">
                <a:latin typeface="Avenir"/>
                <a:ea typeface="Avenir"/>
                <a:cs typeface="Avenir"/>
                <a:sym typeface="Avenir"/>
              </a:defRPr>
            </a:lvl9pPr>
          </a:lstStyle>
          <a:p>
            <a:endParaRPr/>
          </a:p>
        </p:txBody>
      </p:sp>
      <p:grpSp>
        <p:nvGrpSpPr>
          <p:cNvPr id="227" name="Google Shape;227;p14"/>
          <p:cNvGrpSpPr/>
          <p:nvPr/>
        </p:nvGrpSpPr>
        <p:grpSpPr>
          <a:xfrm>
            <a:off x="237773" y="492220"/>
            <a:ext cx="506457" cy="364413"/>
            <a:chOff x="9549534" y="2313177"/>
            <a:chExt cx="379843" cy="273310"/>
          </a:xfrm>
        </p:grpSpPr>
        <p:sp>
          <p:nvSpPr>
            <p:cNvPr id="228" name="Google Shape;228;p1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2" name="Google Shape;232;p14"/>
          <p:cNvGrpSpPr/>
          <p:nvPr/>
        </p:nvGrpSpPr>
        <p:grpSpPr>
          <a:xfrm>
            <a:off x="889906" y="305392"/>
            <a:ext cx="358837" cy="259741"/>
            <a:chOff x="10038633" y="2173057"/>
            <a:chExt cx="269128" cy="194806"/>
          </a:xfrm>
        </p:grpSpPr>
        <p:sp>
          <p:nvSpPr>
            <p:cNvPr id="233" name="Google Shape;233;p1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1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1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1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7" name="Google Shape;237;p14"/>
          <p:cNvGrpSpPr/>
          <p:nvPr/>
        </p:nvGrpSpPr>
        <p:grpSpPr>
          <a:xfrm flipH="1">
            <a:off x="11302282" y="6222157"/>
            <a:ext cx="454121" cy="409967"/>
            <a:chOff x="9239814" y="2663254"/>
            <a:chExt cx="340591" cy="307475"/>
          </a:xfrm>
        </p:grpSpPr>
        <p:sp>
          <p:nvSpPr>
            <p:cNvPr id="238" name="Google Shape;238;p14"/>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14"/>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0" name="Google Shape;240;p14"/>
          <p:cNvGrpSpPr/>
          <p:nvPr/>
        </p:nvGrpSpPr>
        <p:grpSpPr>
          <a:xfrm rot="-808407" flipH="1">
            <a:off x="11679457" y="5261709"/>
            <a:ext cx="250441" cy="500856"/>
            <a:chOff x="8858632" y="2449775"/>
            <a:chExt cx="187827" cy="375634"/>
          </a:xfrm>
        </p:grpSpPr>
        <p:sp>
          <p:nvSpPr>
            <p:cNvPr id="241" name="Google Shape;241;p1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3" name="Google Shape;243;p14"/>
          <p:cNvGrpSpPr/>
          <p:nvPr/>
        </p:nvGrpSpPr>
        <p:grpSpPr>
          <a:xfrm>
            <a:off x="10602692" y="6373957"/>
            <a:ext cx="358825" cy="258187"/>
            <a:chOff x="9549534" y="2313177"/>
            <a:chExt cx="379843" cy="273310"/>
          </a:xfrm>
        </p:grpSpPr>
        <p:sp>
          <p:nvSpPr>
            <p:cNvPr id="244" name="Google Shape;244;p14"/>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4"/>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14"/>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14"/>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48" name="Google Shape;248;p14"/>
          <p:cNvGrpSpPr/>
          <p:nvPr/>
        </p:nvGrpSpPr>
        <p:grpSpPr>
          <a:xfrm rot="1493807" flipH="1">
            <a:off x="241344" y="1288399"/>
            <a:ext cx="250445" cy="500863"/>
            <a:chOff x="8858632" y="2449775"/>
            <a:chExt cx="187827" cy="375634"/>
          </a:xfrm>
        </p:grpSpPr>
        <p:sp>
          <p:nvSpPr>
            <p:cNvPr id="249" name="Google Shape;249;p1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1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26100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2DA87-4710-5C0D-3DD1-D34CD98E1A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FA8E7E-6658-4B60-A858-0A0FA9AB31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5027B8-5B01-B3C7-C5BA-584AF5BF1E3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B3E1AF-A8C2-0B3E-57B3-E270DC7E45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E01E05-D925-E572-1D3F-ADC8474D14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BE4887F-4598-3B90-A35A-1F9DD0C78615}"/>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8" name="Footer Placeholder 7">
            <a:extLst>
              <a:ext uri="{FF2B5EF4-FFF2-40B4-BE49-F238E27FC236}">
                <a16:creationId xmlns:a16="http://schemas.microsoft.com/office/drawing/2014/main" id="{166E156C-6BDD-13E9-A6AF-C968174748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13CF1CF-008F-A5E5-3B55-323763519451}"/>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26936923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251"/>
        <p:cNvGrpSpPr/>
        <p:nvPr/>
      </p:nvGrpSpPr>
      <p:grpSpPr>
        <a:xfrm>
          <a:off x="0" y="0"/>
          <a:ext cx="0" cy="0"/>
          <a:chOff x="0" y="0"/>
          <a:chExt cx="0" cy="0"/>
        </a:xfrm>
      </p:grpSpPr>
      <p:grpSp>
        <p:nvGrpSpPr>
          <p:cNvPr id="252" name="Google Shape;252;p15"/>
          <p:cNvGrpSpPr/>
          <p:nvPr/>
        </p:nvGrpSpPr>
        <p:grpSpPr>
          <a:xfrm rot="-3284565">
            <a:off x="307194" y="6297630"/>
            <a:ext cx="506415" cy="364383"/>
            <a:chOff x="9549534" y="2313177"/>
            <a:chExt cx="379843" cy="273310"/>
          </a:xfrm>
        </p:grpSpPr>
        <p:sp>
          <p:nvSpPr>
            <p:cNvPr id="253" name="Google Shape;253;p1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1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6" name="Google Shape;256;p1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7" name="Google Shape;257;p15"/>
          <p:cNvGrpSpPr/>
          <p:nvPr/>
        </p:nvGrpSpPr>
        <p:grpSpPr>
          <a:xfrm rot="1658323">
            <a:off x="172888" y="5441162"/>
            <a:ext cx="358841" cy="259745"/>
            <a:chOff x="10038633" y="2173057"/>
            <a:chExt cx="269128" cy="194806"/>
          </a:xfrm>
        </p:grpSpPr>
        <p:sp>
          <p:nvSpPr>
            <p:cNvPr id="258" name="Google Shape;258;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1" name="Google Shape;261;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2" name="Google Shape;262;p15"/>
          <p:cNvGrpSpPr/>
          <p:nvPr/>
        </p:nvGrpSpPr>
        <p:grpSpPr>
          <a:xfrm>
            <a:off x="1215968" y="6404782"/>
            <a:ext cx="342680" cy="309401"/>
            <a:chOff x="9239814" y="2663254"/>
            <a:chExt cx="340591" cy="307475"/>
          </a:xfrm>
        </p:grpSpPr>
        <p:sp>
          <p:nvSpPr>
            <p:cNvPr id="263" name="Google Shape;263;p1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1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5" name="Google Shape;265;p15"/>
          <p:cNvGrpSpPr/>
          <p:nvPr/>
        </p:nvGrpSpPr>
        <p:grpSpPr>
          <a:xfrm rot="10800000" flipH="1">
            <a:off x="10245183" y="-675147"/>
            <a:ext cx="883029" cy="1357944"/>
            <a:chOff x="7729498" y="4650644"/>
            <a:chExt cx="662272" cy="1018458"/>
          </a:xfrm>
        </p:grpSpPr>
        <p:sp>
          <p:nvSpPr>
            <p:cNvPr id="266" name="Google Shape;266;p15"/>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15"/>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15"/>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15"/>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15"/>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15"/>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15"/>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15"/>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15"/>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15"/>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15"/>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15"/>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15"/>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15"/>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15"/>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15"/>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15"/>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15"/>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15"/>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15"/>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6" name="Google Shape;286;p15"/>
          <p:cNvGrpSpPr/>
          <p:nvPr/>
        </p:nvGrpSpPr>
        <p:grpSpPr>
          <a:xfrm rot="8100000">
            <a:off x="11660780" y="1969435"/>
            <a:ext cx="358833" cy="259739"/>
            <a:chOff x="10038633" y="2173057"/>
            <a:chExt cx="269128" cy="194806"/>
          </a:xfrm>
        </p:grpSpPr>
        <p:sp>
          <p:nvSpPr>
            <p:cNvPr id="287" name="Google Shape;287;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1" name="Google Shape;291;p15"/>
          <p:cNvGrpSpPr/>
          <p:nvPr/>
        </p:nvGrpSpPr>
        <p:grpSpPr>
          <a:xfrm rot="-3235249" flipH="1">
            <a:off x="11546157" y="984372"/>
            <a:ext cx="250435" cy="500843"/>
            <a:chOff x="8858632" y="2449775"/>
            <a:chExt cx="187827" cy="375634"/>
          </a:xfrm>
        </p:grpSpPr>
        <p:sp>
          <p:nvSpPr>
            <p:cNvPr id="292" name="Google Shape;292;p1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1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4" name="Google Shape;294;p15"/>
          <p:cNvGrpSpPr/>
          <p:nvPr/>
        </p:nvGrpSpPr>
        <p:grpSpPr>
          <a:xfrm rot="-8100000">
            <a:off x="11602754" y="240419"/>
            <a:ext cx="358833" cy="259739"/>
            <a:chOff x="10038633" y="2173057"/>
            <a:chExt cx="269128" cy="194806"/>
          </a:xfrm>
        </p:grpSpPr>
        <p:sp>
          <p:nvSpPr>
            <p:cNvPr id="295" name="Google Shape;295;p1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1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1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1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9" name="Google Shape;299;p15"/>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0" name="Google Shape;300;p15"/>
          <p:cNvSpPr txBox="1">
            <a:spLocks noGrp="1"/>
          </p:cNvSpPr>
          <p:nvPr>
            <p:ph type="title" idx="2" hasCustomPrompt="1"/>
          </p:nvPr>
        </p:nvSpPr>
        <p:spPr>
          <a:xfrm>
            <a:off x="9600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solidFill>
                  <a:schemeClr val="accent4"/>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1" name="Google Shape;301;p15"/>
          <p:cNvSpPr txBox="1">
            <a:spLocks noGrp="1"/>
          </p:cNvSpPr>
          <p:nvPr>
            <p:ph type="subTitle" idx="1"/>
          </p:nvPr>
        </p:nvSpPr>
        <p:spPr>
          <a:xfrm>
            <a:off x="9600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2" name="Google Shape;302;p15"/>
          <p:cNvSpPr txBox="1">
            <a:spLocks noGrp="1"/>
          </p:cNvSpPr>
          <p:nvPr>
            <p:ph type="title" idx="3" hasCustomPrompt="1"/>
          </p:nvPr>
        </p:nvSpPr>
        <p:spPr>
          <a:xfrm>
            <a:off x="46252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3" name="Google Shape;303;p15"/>
          <p:cNvSpPr txBox="1">
            <a:spLocks noGrp="1"/>
          </p:cNvSpPr>
          <p:nvPr>
            <p:ph type="subTitle" idx="4"/>
          </p:nvPr>
        </p:nvSpPr>
        <p:spPr>
          <a:xfrm>
            <a:off x="46252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304" name="Google Shape;304;p15"/>
          <p:cNvSpPr txBox="1">
            <a:spLocks noGrp="1"/>
          </p:cNvSpPr>
          <p:nvPr>
            <p:ph type="title" idx="5" hasCustomPrompt="1"/>
          </p:nvPr>
        </p:nvSpPr>
        <p:spPr>
          <a:xfrm>
            <a:off x="8290400" y="3014784"/>
            <a:ext cx="2941600" cy="8920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6000">
                <a:solidFill>
                  <a:schemeClr val="accent5"/>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r>
              <a:t>xx%</a:t>
            </a:r>
          </a:p>
        </p:txBody>
      </p:sp>
      <p:sp>
        <p:nvSpPr>
          <p:cNvPr id="305" name="Google Shape;305;p15"/>
          <p:cNvSpPr txBox="1">
            <a:spLocks noGrp="1"/>
          </p:cNvSpPr>
          <p:nvPr>
            <p:ph type="subTitle" idx="6"/>
          </p:nvPr>
        </p:nvSpPr>
        <p:spPr>
          <a:xfrm>
            <a:off x="8290400" y="4485384"/>
            <a:ext cx="2941600" cy="816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6313400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306"/>
        <p:cNvGrpSpPr/>
        <p:nvPr/>
      </p:nvGrpSpPr>
      <p:grpSpPr>
        <a:xfrm>
          <a:off x="0" y="0"/>
          <a:ext cx="0" cy="0"/>
          <a:chOff x="0" y="0"/>
          <a:chExt cx="0" cy="0"/>
        </a:xfrm>
      </p:grpSpPr>
      <p:sp>
        <p:nvSpPr>
          <p:cNvPr id="307" name="Google Shape;307;p16"/>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08" name="Google Shape;308;p16"/>
          <p:cNvGrpSpPr/>
          <p:nvPr/>
        </p:nvGrpSpPr>
        <p:grpSpPr>
          <a:xfrm rot="-1395985" flipH="1">
            <a:off x="11561040" y="294615"/>
            <a:ext cx="366681" cy="587087"/>
            <a:chOff x="5796773" y="3396354"/>
            <a:chExt cx="335075" cy="536423"/>
          </a:xfrm>
        </p:grpSpPr>
        <p:sp>
          <p:nvSpPr>
            <p:cNvPr id="309" name="Google Shape;309;p16"/>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 name="Google Shape;310;p16"/>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16"/>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16"/>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3" name="Google Shape;313;p16"/>
          <p:cNvGrpSpPr/>
          <p:nvPr/>
        </p:nvGrpSpPr>
        <p:grpSpPr>
          <a:xfrm rot="1846270">
            <a:off x="1087662" y="6318185"/>
            <a:ext cx="358829" cy="259736"/>
            <a:chOff x="10038633" y="2173057"/>
            <a:chExt cx="269128" cy="194806"/>
          </a:xfrm>
        </p:grpSpPr>
        <p:sp>
          <p:nvSpPr>
            <p:cNvPr id="314" name="Google Shape;314;p16"/>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5" name="Google Shape;315;p16"/>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16"/>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16"/>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8" name="Google Shape;318;p16"/>
          <p:cNvGrpSpPr/>
          <p:nvPr/>
        </p:nvGrpSpPr>
        <p:grpSpPr>
          <a:xfrm flipH="1">
            <a:off x="68074" y="5353041"/>
            <a:ext cx="437819" cy="395249"/>
            <a:chOff x="9239814" y="2663254"/>
            <a:chExt cx="340591" cy="307475"/>
          </a:xfrm>
        </p:grpSpPr>
        <p:sp>
          <p:nvSpPr>
            <p:cNvPr id="319" name="Google Shape;319;p1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0" name="Google Shape;320;p1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1" name="Google Shape;321;p16"/>
          <p:cNvGrpSpPr/>
          <p:nvPr/>
        </p:nvGrpSpPr>
        <p:grpSpPr>
          <a:xfrm rot="-808323" flipH="1">
            <a:off x="356369" y="6159217"/>
            <a:ext cx="235632" cy="471240"/>
            <a:chOff x="8858632" y="2449775"/>
            <a:chExt cx="187827" cy="375634"/>
          </a:xfrm>
        </p:grpSpPr>
        <p:sp>
          <p:nvSpPr>
            <p:cNvPr id="322" name="Google Shape;322;p16"/>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3" name="Google Shape;323;p16"/>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4" name="Google Shape;324;p16"/>
          <p:cNvGrpSpPr/>
          <p:nvPr/>
        </p:nvGrpSpPr>
        <p:grpSpPr>
          <a:xfrm rot="1664428">
            <a:off x="11393917" y="1349397"/>
            <a:ext cx="358843" cy="258200"/>
            <a:chOff x="9549534" y="2313177"/>
            <a:chExt cx="379843" cy="273310"/>
          </a:xfrm>
        </p:grpSpPr>
        <p:sp>
          <p:nvSpPr>
            <p:cNvPr id="325" name="Google Shape;325;p16"/>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6" name="Google Shape;326;p16"/>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7" name="Google Shape;327;p16"/>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16"/>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29" name="Google Shape;329;p16"/>
          <p:cNvGrpSpPr/>
          <p:nvPr/>
        </p:nvGrpSpPr>
        <p:grpSpPr>
          <a:xfrm rot="1059460" flipH="1">
            <a:off x="10746939" y="127805"/>
            <a:ext cx="358861" cy="323968"/>
            <a:chOff x="9239814" y="2663254"/>
            <a:chExt cx="340591" cy="307475"/>
          </a:xfrm>
        </p:grpSpPr>
        <p:sp>
          <p:nvSpPr>
            <p:cNvPr id="330" name="Google Shape;330;p16"/>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1" name="Google Shape;331;p16"/>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76997476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2"/>
        <p:cNvGrpSpPr/>
        <p:nvPr/>
      </p:nvGrpSpPr>
      <p:grpSpPr>
        <a:xfrm>
          <a:off x="0" y="0"/>
          <a:ext cx="0" cy="0"/>
          <a:chOff x="0" y="0"/>
          <a:chExt cx="0" cy="0"/>
        </a:xfrm>
      </p:grpSpPr>
      <p:grpSp>
        <p:nvGrpSpPr>
          <p:cNvPr id="333" name="Google Shape;333;p17"/>
          <p:cNvGrpSpPr/>
          <p:nvPr/>
        </p:nvGrpSpPr>
        <p:grpSpPr>
          <a:xfrm rot="1500468">
            <a:off x="1108783" y="321421"/>
            <a:ext cx="462560" cy="332828"/>
            <a:chOff x="9549534" y="2313177"/>
            <a:chExt cx="379843" cy="273310"/>
          </a:xfrm>
        </p:grpSpPr>
        <p:sp>
          <p:nvSpPr>
            <p:cNvPr id="334" name="Google Shape;334;p17"/>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17"/>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17"/>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17"/>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8" name="Google Shape;338;p17"/>
          <p:cNvGrpSpPr/>
          <p:nvPr/>
        </p:nvGrpSpPr>
        <p:grpSpPr>
          <a:xfrm rot="1860302">
            <a:off x="296218" y="1626526"/>
            <a:ext cx="358828" cy="259735"/>
            <a:chOff x="10038633" y="2173057"/>
            <a:chExt cx="269128" cy="194806"/>
          </a:xfrm>
        </p:grpSpPr>
        <p:sp>
          <p:nvSpPr>
            <p:cNvPr id="339" name="Google Shape;339;p17"/>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17"/>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 name="Google Shape;341;p17"/>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 name="Google Shape;342;p17"/>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3" name="Google Shape;343;p17"/>
          <p:cNvGrpSpPr/>
          <p:nvPr/>
        </p:nvGrpSpPr>
        <p:grpSpPr>
          <a:xfrm rot="-9915806" flipH="1">
            <a:off x="11497335" y="4780431"/>
            <a:ext cx="454165" cy="410007"/>
            <a:chOff x="9239814" y="2663254"/>
            <a:chExt cx="340591" cy="307475"/>
          </a:xfrm>
        </p:grpSpPr>
        <p:sp>
          <p:nvSpPr>
            <p:cNvPr id="344" name="Google Shape;344;p17"/>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17"/>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6" name="Google Shape;346;p17"/>
          <p:cNvGrpSpPr/>
          <p:nvPr/>
        </p:nvGrpSpPr>
        <p:grpSpPr>
          <a:xfrm rot="-3022289">
            <a:off x="10536583" y="6350260"/>
            <a:ext cx="358836" cy="258195"/>
            <a:chOff x="9549534" y="2313177"/>
            <a:chExt cx="379843" cy="273310"/>
          </a:xfrm>
        </p:grpSpPr>
        <p:sp>
          <p:nvSpPr>
            <p:cNvPr id="347" name="Google Shape;347;p17"/>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8" name="Google Shape;348;p17"/>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17"/>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17"/>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1" name="Google Shape;351;p17"/>
          <p:cNvGrpSpPr/>
          <p:nvPr/>
        </p:nvGrpSpPr>
        <p:grpSpPr>
          <a:xfrm rot="812431">
            <a:off x="202457" y="191143"/>
            <a:ext cx="546372" cy="911636"/>
            <a:chOff x="4109416" y="1879697"/>
            <a:chExt cx="925194" cy="1543711"/>
          </a:xfrm>
        </p:grpSpPr>
        <p:sp>
          <p:nvSpPr>
            <p:cNvPr id="352" name="Google Shape;352;p17"/>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3" name="Google Shape;353;p17"/>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4" name="Google Shape;354;p17"/>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5" name="Google Shape;355;p17"/>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56" name="Google Shape;356;p17"/>
          <p:cNvGrpSpPr/>
          <p:nvPr/>
        </p:nvGrpSpPr>
        <p:grpSpPr>
          <a:xfrm rot="1461992" flipH="1">
            <a:off x="11524699" y="5844463"/>
            <a:ext cx="366663" cy="587087"/>
            <a:chOff x="5796773" y="3396354"/>
            <a:chExt cx="335075" cy="536423"/>
          </a:xfrm>
        </p:grpSpPr>
        <p:sp>
          <p:nvSpPr>
            <p:cNvPr id="357" name="Google Shape;357;p17"/>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17"/>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17"/>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0" name="Google Shape;360;p17"/>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61" name="Google Shape;361;p17"/>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2" name="Google Shape;362;p17"/>
          <p:cNvSpPr txBox="1">
            <a:spLocks noGrp="1"/>
          </p:cNvSpPr>
          <p:nvPr>
            <p:ph type="subTitle" idx="1"/>
          </p:nvPr>
        </p:nvSpPr>
        <p:spPr>
          <a:xfrm>
            <a:off x="2221465" y="4195223"/>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3" name="Google Shape;363;p17"/>
          <p:cNvSpPr txBox="1">
            <a:spLocks noGrp="1"/>
          </p:cNvSpPr>
          <p:nvPr>
            <p:ph type="subTitle" idx="2"/>
          </p:nvPr>
        </p:nvSpPr>
        <p:spPr>
          <a:xfrm>
            <a:off x="2221481" y="482162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4" name="Google Shape;364;p17"/>
          <p:cNvSpPr txBox="1">
            <a:spLocks noGrp="1"/>
          </p:cNvSpPr>
          <p:nvPr>
            <p:ph type="subTitle" idx="3"/>
          </p:nvPr>
        </p:nvSpPr>
        <p:spPr>
          <a:xfrm>
            <a:off x="8147199" y="4195223"/>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5" name="Google Shape;365;p17"/>
          <p:cNvSpPr txBox="1">
            <a:spLocks noGrp="1"/>
          </p:cNvSpPr>
          <p:nvPr>
            <p:ph type="subTitle" idx="4"/>
          </p:nvPr>
        </p:nvSpPr>
        <p:spPr>
          <a:xfrm>
            <a:off x="8147213" y="482162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6" name="Google Shape;366;p17"/>
          <p:cNvSpPr txBox="1">
            <a:spLocks noGrp="1"/>
          </p:cNvSpPr>
          <p:nvPr>
            <p:ph type="subTitle" idx="5"/>
          </p:nvPr>
        </p:nvSpPr>
        <p:spPr>
          <a:xfrm>
            <a:off x="2221465" y="2059584"/>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7" name="Google Shape;367;p17"/>
          <p:cNvSpPr txBox="1">
            <a:spLocks noGrp="1"/>
          </p:cNvSpPr>
          <p:nvPr>
            <p:ph type="subTitle" idx="6"/>
          </p:nvPr>
        </p:nvSpPr>
        <p:spPr>
          <a:xfrm>
            <a:off x="2221481" y="268598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68" name="Google Shape;368;p17"/>
          <p:cNvSpPr txBox="1">
            <a:spLocks noGrp="1"/>
          </p:cNvSpPr>
          <p:nvPr>
            <p:ph type="subTitle" idx="7"/>
          </p:nvPr>
        </p:nvSpPr>
        <p:spPr>
          <a:xfrm>
            <a:off x="8147199" y="2059584"/>
            <a:ext cx="3084800" cy="626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369" name="Google Shape;369;p17"/>
          <p:cNvSpPr txBox="1">
            <a:spLocks noGrp="1"/>
          </p:cNvSpPr>
          <p:nvPr>
            <p:ph type="subTitle" idx="8"/>
          </p:nvPr>
        </p:nvSpPr>
        <p:spPr>
          <a:xfrm>
            <a:off x="8147213" y="2685980"/>
            <a:ext cx="3084800" cy="763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52599511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70"/>
        <p:cNvGrpSpPr/>
        <p:nvPr/>
      </p:nvGrpSpPr>
      <p:grpSpPr>
        <a:xfrm>
          <a:off x="0" y="0"/>
          <a:ext cx="0" cy="0"/>
          <a:chOff x="0" y="0"/>
          <a:chExt cx="0" cy="0"/>
        </a:xfrm>
      </p:grpSpPr>
      <p:grpSp>
        <p:nvGrpSpPr>
          <p:cNvPr id="371" name="Google Shape;371;p18"/>
          <p:cNvGrpSpPr/>
          <p:nvPr/>
        </p:nvGrpSpPr>
        <p:grpSpPr>
          <a:xfrm rot="-3284565">
            <a:off x="307194" y="6297630"/>
            <a:ext cx="506415" cy="364383"/>
            <a:chOff x="9549534" y="2313177"/>
            <a:chExt cx="379843" cy="273310"/>
          </a:xfrm>
        </p:grpSpPr>
        <p:sp>
          <p:nvSpPr>
            <p:cNvPr id="372" name="Google Shape;372;p18"/>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18"/>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18"/>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18"/>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76" name="Google Shape;376;p18"/>
          <p:cNvGrpSpPr/>
          <p:nvPr/>
        </p:nvGrpSpPr>
        <p:grpSpPr>
          <a:xfrm rot="1658323">
            <a:off x="172888" y="5441162"/>
            <a:ext cx="358841" cy="259745"/>
            <a:chOff x="10038633" y="2173057"/>
            <a:chExt cx="269128" cy="194806"/>
          </a:xfrm>
        </p:grpSpPr>
        <p:sp>
          <p:nvSpPr>
            <p:cNvPr id="377" name="Google Shape;377;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1" name="Google Shape;381;p18"/>
          <p:cNvGrpSpPr/>
          <p:nvPr/>
        </p:nvGrpSpPr>
        <p:grpSpPr>
          <a:xfrm>
            <a:off x="1215968" y="6404782"/>
            <a:ext cx="342680" cy="309401"/>
            <a:chOff x="9239814" y="2663254"/>
            <a:chExt cx="340591" cy="307475"/>
          </a:xfrm>
        </p:grpSpPr>
        <p:sp>
          <p:nvSpPr>
            <p:cNvPr id="382" name="Google Shape;382;p18"/>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18"/>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4" name="Google Shape;384;p18"/>
          <p:cNvGrpSpPr/>
          <p:nvPr/>
        </p:nvGrpSpPr>
        <p:grpSpPr>
          <a:xfrm rot="10800000" flipH="1">
            <a:off x="10245183" y="-675147"/>
            <a:ext cx="883029" cy="1357944"/>
            <a:chOff x="7729498" y="4650644"/>
            <a:chExt cx="662272" cy="1018458"/>
          </a:xfrm>
        </p:grpSpPr>
        <p:sp>
          <p:nvSpPr>
            <p:cNvPr id="385" name="Google Shape;385;p18"/>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6" name="Google Shape;386;p18"/>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18"/>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8" name="Google Shape;388;p18"/>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9" name="Google Shape;389;p18"/>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18"/>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18"/>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18"/>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18"/>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18"/>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18"/>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18"/>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18"/>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18"/>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18"/>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18"/>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18"/>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18"/>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18"/>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18"/>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5" name="Google Shape;405;p18"/>
          <p:cNvGrpSpPr/>
          <p:nvPr/>
        </p:nvGrpSpPr>
        <p:grpSpPr>
          <a:xfrm rot="8100000">
            <a:off x="11660780" y="1969435"/>
            <a:ext cx="358833" cy="259739"/>
            <a:chOff x="10038633" y="2173057"/>
            <a:chExt cx="269128" cy="194806"/>
          </a:xfrm>
        </p:grpSpPr>
        <p:sp>
          <p:nvSpPr>
            <p:cNvPr id="406" name="Google Shape;406;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0" name="Google Shape;410;p18"/>
          <p:cNvGrpSpPr/>
          <p:nvPr/>
        </p:nvGrpSpPr>
        <p:grpSpPr>
          <a:xfrm rot="-3235249" flipH="1">
            <a:off x="11546157" y="984372"/>
            <a:ext cx="250435" cy="500843"/>
            <a:chOff x="8858632" y="2449775"/>
            <a:chExt cx="187827" cy="375634"/>
          </a:xfrm>
        </p:grpSpPr>
        <p:sp>
          <p:nvSpPr>
            <p:cNvPr id="411" name="Google Shape;411;p18"/>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18"/>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3" name="Google Shape;413;p18"/>
          <p:cNvGrpSpPr/>
          <p:nvPr/>
        </p:nvGrpSpPr>
        <p:grpSpPr>
          <a:xfrm rot="-8100000">
            <a:off x="11602754" y="240419"/>
            <a:ext cx="358833" cy="259739"/>
            <a:chOff x="10038633" y="2173057"/>
            <a:chExt cx="269128" cy="194806"/>
          </a:xfrm>
        </p:grpSpPr>
        <p:sp>
          <p:nvSpPr>
            <p:cNvPr id="414" name="Google Shape;414;p18"/>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18"/>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6" name="Google Shape;416;p18"/>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7" name="Google Shape;417;p18"/>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8" name="Google Shape;418;p18"/>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9" name="Google Shape;419;p18"/>
          <p:cNvSpPr txBox="1">
            <a:spLocks noGrp="1"/>
          </p:cNvSpPr>
          <p:nvPr>
            <p:ph type="subTitle" idx="1"/>
          </p:nvPr>
        </p:nvSpPr>
        <p:spPr>
          <a:xfrm>
            <a:off x="9600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0" name="Google Shape;420;p18"/>
          <p:cNvSpPr txBox="1">
            <a:spLocks noGrp="1"/>
          </p:cNvSpPr>
          <p:nvPr>
            <p:ph type="subTitle" idx="2"/>
          </p:nvPr>
        </p:nvSpPr>
        <p:spPr>
          <a:xfrm>
            <a:off x="9600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1" name="Google Shape;421;p18"/>
          <p:cNvSpPr txBox="1">
            <a:spLocks noGrp="1"/>
          </p:cNvSpPr>
          <p:nvPr>
            <p:ph type="subTitle" idx="3"/>
          </p:nvPr>
        </p:nvSpPr>
        <p:spPr>
          <a:xfrm>
            <a:off x="9600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2" name="Google Shape;422;p18"/>
          <p:cNvSpPr txBox="1">
            <a:spLocks noGrp="1"/>
          </p:cNvSpPr>
          <p:nvPr>
            <p:ph type="subTitle" idx="4"/>
          </p:nvPr>
        </p:nvSpPr>
        <p:spPr>
          <a:xfrm>
            <a:off x="9600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3" name="Google Shape;423;p18"/>
          <p:cNvSpPr txBox="1">
            <a:spLocks noGrp="1"/>
          </p:cNvSpPr>
          <p:nvPr>
            <p:ph type="subTitle" idx="5"/>
          </p:nvPr>
        </p:nvSpPr>
        <p:spPr>
          <a:xfrm>
            <a:off x="47956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4" name="Google Shape;424;p18"/>
          <p:cNvSpPr txBox="1">
            <a:spLocks noGrp="1"/>
          </p:cNvSpPr>
          <p:nvPr>
            <p:ph type="subTitle" idx="6"/>
          </p:nvPr>
        </p:nvSpPr>
        <p:spPr>
          <a:xfrm>
            <a:off x="47956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5" name="Google Shape;425;p18"/>
          <p:cNvSpPr txBox="1">
            <a:spLocks noGrp="1"/>
          </p:cNvSpPr>
          <p:nvPr>
            <p:ph type="subTitle" idx="7"/>
          </p:nvPr>
        </p:nvSpPr>
        <p:spPr>
          <a:xfrm>
            <a:off x="47956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6" name="Google Shape;426;p18"/>
          <p:cNvSpPr txBox="1">
            <a:spLocks noGrp="1"/>
          </p:cNvSpPr>
          <p:nvPr>
            <p:ph type="subTitle" idx="8"/>
          </p:nvPr>
        </p:nvSpPr>
        <p:spPr>
          <a:xfrm>
            <a:off x="47956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7" name="Google Shape;427;p18"/>
          <p:cNvSpPr txBox="1">
            <a:spLocks noGrp="1"/>
          </p:cNvSpPr>
          <p:nvPr>
            <p:ph type="subTitle" idx="9"/>
          </p:nvPr>
        </p:nvSpPr>
        <p:spPr>
          <a:xfrm>
            <a:off x="8631200" y="4748004"/>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28" name="Google Shape;428;p18"/>
          <p:cNvSpPr txBox="1">
            <a:spLocks noGrp="1"/>
          </p:cNvSpPr>
          <p:nvPr>
            <p:ph type="subTitle" idx="13"/>
          </p:nvPr>
        </p:nvSpPr>
        <p:spPr>
          <a:xfrm>
            <a:off x="8631213" y="5374400"/>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29" name="Google Shape;429;p18"/>
          <p:cNvSpPr txBox="1">
            <a:spLocks noGrp="1"/>
          </p:cNvSpPr>
          <p:nvPr>
            <p:ph type="subTitle" idx="14"/>
          </p:nvPr>
        </p:nvSpPr>
        <p:spPr>
          <a:xfrm>
            <a:off x="8631200" y="2357567"/>
            <a:ext cx="2600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30" name="Google Shape;430;p18"/>
          <p:cNvSpPr txBox="1">
            <a:spLocks noGrp="1"/>
          </p:cNvSpPr>
          <p:nvPr>
            <p:ph type="subTitle" idx="15"/>
          </p:nvPr>
        </p:nvSpPr>
        <p:spPr>
          <a:xfrm>
            <a:off x="8631213" y="2983963"/>
            <a:ext cx="2600800" cy="763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259721068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431"/>
        <p:cNvGrpSpPr/>
        <p:nvPr/>
      </p:nvGrpSpPr>
      <p:grpSpPr>
        <a:xfrm>
          <a:off x="0" y="0"/>
          <a:ext cx="0" cy="0"/>
          <a:chOff x="0" y="0"/>
          <a:chExt cx="0" cy="0"/>
        </a:xfrm>
      </p:grpSpPr>
      <p:grpSp>
        <p:nvGrpSpPr>
          <p:cNvPr id="432" name="Google Shape;432;p19"/>
          <p:cNvGrpSpPr/>
          <p:nvPr/>
        </p:nvGrpSpPr>
        <p:grpSpPr>
          <a:xfrm rot="-1796388">
            <a:off x="11445425" y="177958"/>
            <a:ext cx="438183" cy="701549"/>
            <a:chOff x="5796773" y="3396354"/>
            <a:chExt cx="335075" cy="536423"/>
          </a:xfrm>
        </p:grpSpPr>
        <p:sp>
          <p:nvSpPr>
            <p:cNvPr id="433" name="Google Shape;433;p19"/>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19"/>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19"/>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19"/>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7" name="Google Shape;437;p19"/>
          <p:cNvGrpSpPr/>
          <p:nvPr/>
        </p:nvGrpSpPr>
        <p:grpSpPr>
          <a:xfrm rot="4029222">
            <a:off x="1234440" y="6241993"/>
            <a:ext cx="269553" cy="539079"/>
            <a:chOff x="8858632" y="2449775"/>
            <a:chExt cx="187827" cy="375634"/>
          </a:xfrm>
        </p:grpSpPr>
        <p:sp>
          <p:nvSpPr>
            <p:cNvPr id="438" name="Google Shape;438;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0" name="Google Shape;440;p19"/>
          <p:cNvGrpSpPr/>
          <p:nvPr/>
        </p:nvGrpSpPr>
        <p:grpSpPr>
          <a:xfrm rot="-3599748">
            <a:off x="11556418" y="1422715"/>
            <a:ext cx="216199" cy="432375"/>
            <a:chOff x="8858632" y="2449775"/>
            <a:chExt cx="187827" cy="375634"/>
          </a:xfrm>
        </p:grpSpPr>
        <p:sp>
          <p:nvSpPr>
            <p:cNvPr id="441" name="Google Shape;441;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3" name="Google Shape;443;p19"/>
          <p:cNvGrpSpPr/>
          <p:nvPr/>
        </p:nvGrpSpPr>
        <p:grpSpPr>
          <a:xfrm rot="8100000" flipH="1">
            <a:off x="11637743" y="2459408"/>
            <a:ext cx="499556" cy="361600"/>
            <a:chOff x="10038633" y="2173057"/>
            <a:chExt cx="269128" cy="194806"/>
          </a:xfrm>
        </p:grpSpPr>
        <p:sp>
          <p:nvSpPr>
            <p:cNvPr id="444" name="Google Shape;444;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7" name="Google Shape;447;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8" name="Google Shape;448;p19"/>
          <p:cNvGrpSpPr/>
          <p:nvPr/>
        </p:nvGrpSpPr>
        <p:grpSpPr>
          <a:xfrm rot="-729749" flipH="1">
            <a:off x="221979" y="6099845"/>
            <a:ext cx="487624" cy="352964"/>
            <a:chOff x="10038633" y="2173057"/>
            <a:chExt cx="269128" cy="194806"/>
          </a:xfrm>
        </p:grpSpPr>
        <p:sp>
          <p:nvSpPr>
            <p:cNvPr id="449" name="Google Shape;449;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1" name="Google Shape;451;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2" name="Google Shape;452;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3" name="Google Shape;453;p19"/>
          <p:cNvGrpSpPr/>
          <p:nvPr/>
        </p:nvGrpSpPr>
        <p:grpSpPr>
          <a:xfrm rot="-2500964">
            <a:off x="238783" y="5065745"/>
            <a:ext cx="198615" cy="397208"/>
            <a:chOff x="8858632" y="2449775"/>
            <a:chExt cx="187827" cy="375634"/>
          </a:xfrm>
        </p:grpSpPr>
        <p:sp>
          <p:nvSpPr>
            <p:cNvPr id="454" name="Google Shape;454;p19"/>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5" name="Google Shape;455;p19"/>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56" name="Google Shape;456;p19"/>
          <p:cNvGrpSpPr/>
          <p:nvPr/>
        </p:nvGrpSpPr>
        <p:grpSpPr>
          <a:xfrm rot="8100000" flipH="1">
            <a:off x="10236037" y="100676"/>
            <a:ext cx="402577" cy="291403"/>
            <a:chOff x="10038633" y="2173057"/>
            <a:chExt cx="269128" cy="194806"/>
          </a:xfrm>
        </p:grpSpPr>
        <p:sp>
          <p:nvSpPr>
            <p:cNvPr id="457" name="Google Shape;457;p19"/>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8" name="Google Shape;458;p19"/>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19"/>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19"/>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61" name="Google Shape;461;p19"/>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2" name="Google Shape;462;p19"/>
          <p:cNvSpPr txBox="1">
            <a:spLocks noGrp="1"/>
          </p:cNvSpPr>
          <p:nvPr>
            <p:ph type="subTitle" idx="1"/>
          </p:nvPr>
        </p:nvSpPr>
        <p:spPr>
          <a:xfrm>
            <a:off x="9600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3" name="Google Shape;463;p19"/>
          <p:cNvSpPr txBox="1">
            <a:spLocks noGrp="1"/>
          </p:cNvSpPr>
          <p:nvPr>
            <p:ph type="subTitle" idx="2"/>
          </p:nvPr>
        </p:nvSpPr>
        <p:spPr>
          <a:xfrm>
            <a:off x="960000" y="4209368"/>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4" name="Google Shape;464;p19"/>
          <p:cNvSpPr txBox="1">
            <a:spLocks noGrp="1"/>
          </p:cNvSpPr>
          <p:nvPr>
            <p:ph type="subTitle" idx="3"/>
          </p:nvPr>
        </p:nvSpPr>
        <p:spPr>
          <a:xfrm>
            <a:off x="45776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5" name="Google Shape;465;p19"/>
          <p:cNvSpPr txBox="1">
            <a:spLocks noGrp="1"/>
          </p:cNvSpPr>
          <p:nvPr>
            <p:ph type="subTitle" idx="4"/>
          </p:nvPr>
        </p:nvSpPr>
        <p:spPr>
          <a:xfrm>
            <a:off x="4577600" y="4209367"/>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466" name="Google Shape;466;p19"/>
          <p:cNvSpPr txBox="1">
            <a:spLocks noGrp="1"/>
          </p:cNvSpPr>
          <p:nvPr>
            <p:ph type="subTitle" idx="5"/>
          </p:nvPr>
        </p:nvSpPr>
        <p:spPr>
          <a:xfrm>
            <a:off x="8195200" y="3582967"/>
            <a:ext cx="3036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467" name="Google Shape;467;p19"/>
          <p:cNvSpPr txBox="1">
            <a:spLocks noGrp="1"/>
          </p:cNvSpPr>
          <p:nvPr>
            <p:ph type="subTitle" idx="6"/>
          </p:nvPr>
        </p:nvSpPr>
        <p:spPr>
          <a:xfrm>
            <a:off x="8195200" y="4209367"/>
            <a:ext cx="3036800" cy="1113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229033630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468"/>
        <p:cNvGrpSpPr/>
        <p:nvPr/>
      </p:nvGrpSpPr>
      <p:grpSpPr>
        <a:xfrm>
          <a:off x="0" y="0"/>
          <a:ext cx="0" cy="0"/>
          <a:chOff x="0" y="0"/>
          <a:chExt cx="0" cy="0"/>
        </a:xfrm>
      </p:grpSpPr>
      <p:grpSp>
        <p:nvGrpSpPr>
          <p:cNvPr id="469" name="Google Shape;469;p20"/>
          <p:cNvGrpSpPr/>
          <p:nvPr/>
        </p:nvGrpSpPr>
        <p:grpSpPr>
          <a:xfrm>
            <a:off x="115921" y="137635"/>
            <a:ext cx="757375" cy="1164708"/>
            <a:chOff x="7729498" y="4650644"/>
            <a:chExt cx="662272" cy="1018458"/>
          </a:xfrm>
        </p:grpSpPr>
        <p:sp>
          <p:nvSpPr>
            <p:cNvPr id="470" name="Google Shape;470;p20"/>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1" name="Google Shape;471;p20"/>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20"/>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20"/>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20"/>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20"/>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20"/>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20"/>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8" name="Google Shape;478;p20"/>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9" name="Google Shape;479;p20"/>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w="9525"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20"/>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20"/>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2" name="Google Shape;482;p20"/>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3" name="Google Shape;483;p20"/>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4" name="Google Shape;484;p20"/>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5" name="Google Shape;485;p20"/>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6" name="Google Shape;486;p20"/>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7" name="Google Shape;487;p20"/>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20"/>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20"/>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0" name="Google Shape;490;p20"/>
          <p:cNvGrpSpPr/>
          <p:nvPr/>
        </p:nvGrpSpPr>
        <p:grpSpPr>
          <a:xfrm rot="10030457" flipH="1">
            <a:off x="1240569" y="188320"/>
            <a:ext cx="497231" cy="359917"/>
            <a:chOff x="10038633" y="2173057"/>
            <a:chExt cx="269128" cy="194806"/>
          </a:xfrm>
        </p:grpSpPr>
        <p:sp>
          <p:nvSpPr>
            <p:cNvPr id="491" name="Google Shape;491;p20"/>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20"/>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3" name="Google Shape;493;p20"/>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4" name="Google Shape;494;p20"/>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5" name="Google Shape;495;p20"/>
          <p:cNvGrpSpPr/>
          <p:nvPr/>
        </p:nvGrpSpPr>
        <p:grpSpPr>
          <a:xfrm rot="-3599748">
            <a:off x="321735" y="1678899"/>
            <a:ext cx="216199" cy="432375"/>
            <a:chOff x="8858632" y="2449775"/>
            <a:chExt cx="187827" cy="375634"/>
          </a:xfrm>
        </p:grpSpPr>
        <p:sp>
          <p:nvSpPr>
            <p:cNvPr id="496" name="Google Shape;496;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7" name="Google Shape;497;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8" name="Google Shape;498;p20"/>
          <p:cNvGrpSpPr/>
          <p:nvPr/>
        </p:nvGrpSpPr>
        <p:grpSpPr>
          <a:xfrm rot="3235354">
            <a:off x="11690790" y="5096938"/>
            <a:ext cx="185420" cy="370821"/>
            <a:chOff x="8858632" y="2449775"/>
            <a:chExt cx="187827" cy="375634"/>
          </a:xfrm>
        </p:grpSpPr>
        <p:sp>
          <p:nvSpPr>
            <p:cNvPr id="499" name="Google Shape;499;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1" name="Google Shape;501;p20"/>
          <p:cNvGrpSpPr/>
          <p:nvPr/>
        </p:nvGrpSpPr>
        <p:grpSpPr>
          <a:xfrm rot="8100000" flipH="1">
            <a:off x="11533710" y="6223408"/>
            <a:ext cx="499556" cy="361600"/>
            <a:chOff x="10038633" y="2173057"/>
            <a:chExt cx="269128" cy="194806"/>
          </a:xfrm>
        </p:grpSpPr>
        <p:sp>
          <p:nvSpPr>
            <p:cNvPr id="502" name="Google Shape;502;p20"/>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20"/>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20"/>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20"/>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6" name="Google Shape;506;p20"/>
          <p:cNvGrpSpPr/>
          <p:nvPr/>
        </p:nvGrpSpPr>
        <p:grpSpPr>
          <a:xfrm rot="-4211199">
            <a:off x="10865678" y="6297069"/>
            <a:ext cx="227489" cy="454955"/>
            <a:chOff x="8858632" y="2449775"/>
            <a:chExt cx="187827" cy="375634"/>
          </a:xfrm>
        </p:grpSpPr>
        <p:sp>
          <p:nvSpPr>
            <p:cNvPr id="507" name="Google Shape;507;p2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8" name="Google Shape;508;p2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09" name="Google Shape;509;p20"/>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0" name="Google Shape;510;p20"/>
          <p:cNvSpPr txBox="1">
            <a:spLocks noGrp="1"/>
          </p:cNvSpPr>
          <p:nvPr>
            <p:ph type="subTitle" idx="1"/>
          </p:nvPr>
        </p:nvSpPr>
        <p:spPr>
          <a:xfrm>
            <a:off x="960000" y="2027267"/>
            <a:ext cx="5465200" cy="411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accent4"/>
              </a:buClr>
              <a:buSzPts val="1600"/>
              <a:buChar char="●"/>
              <a:defRPr/>
            </a:lvl1pPr>
            <a:lvl2pPr lvl="1" rtl="0">
              <a:lnSpc>
                <a:spcPct val="100000"/>
              </a:lnSpc>
              <a:spcBef>
                <a:spcPts val="1333"/>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extLst>
      <p:ext uri="{BB962C8B-B14F-4D97-AF65-F5344CB8AC3E}">
        <p14:creationId xmlns:p14="http://schemas.microsoft.com/office/powerpoint/2010/main" val="37152793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511"/>
        <p:cNvGrpSpPr/>
        <p:nvPr/>
      </p:nvGrpSpPr>
      <p:grpSpPr>
        <a:xfrm>
          <a:off x="0" y="0"/>
          <a:ext cx="0" cy="0"/>
          <a:chOff x="0" y="0"/>
          <a:chExt cx="0" cy="0"/>
        </a:xfrm>
      </p:grpSpPr>
      <p:grpSp>
        <p:nvGrpSpPr>
          <p:cNvPr id="512" name="Google Shape;512;p21"/>
          <p:cNvGrpSpPr/>
          <p:nvPr/>
        </p:nvGrpSpPr>
        <p:grpSpPr>
          <a:xfrm rot="1396055">
            <a:off x="11408438" y="265294"/>
            <a:ext cx="409189" cy="655203"/>
            <a:chOff x="5796773" y="3396354"/>
            <a:chExt cx="335075" cy="536423"/>
          </a:xfrm>
        </p:grpSpPr>
        <p:sp>
          <p:nvSpPr>
            <p:cNvPr id="513" name="Google Shape;513;p21"/>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21"/>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21"/>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21"/>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17" name="Google Shape;517;p21"/>
          <p:cNvGrpSpPr/>
          <p:nvPr/>
        </p:nvGrpSpPr>
        <p:grpSpPr>
          <a:xfrm rot="-1278559">
            <a:off x="360690" y="5846822"/>
            <a:ext cx="354732" cy="591879"/>
            <a:chOff x="4109416" y="1879697"/>
            <a:chExt cx="925194" cy="1543711"/>
          </a:xfrm>
        </p:grpSpPr>
        <p:sp>
          <p:nvSpPr>
            <p:cNvPr id="518" name="Google Shape;518;p21"/>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21"/>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21"/>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1"/>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2" name="Google Shape;522;p21"/>
          <p:cNvGrpSpPr/>
          <p:nvPr/>
        </p:nvGrpSpPr>
        <p:grpSpPr>
          <a:xfrm rot="-8100000" flipH="1">
            <a:off x="10484121" y="234719"/>
            <a:ext cx="499556" cy="361600"/>
            <a:chOff x="10038633" y="2173057"/>
            <a:chExt cx="269128" cy="194806"/>
          </a:xfrm>
        </p:grpSpPr>
        <p:sp>
          <p:nvSpPr>
            <p:cNvPr id="523" name="Google Shape;523;p21"/>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1"/>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21"/>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21"/>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27" name="Google Shape;527;p21"/>
          <p:cNvGrpSpPr/>
          <p:nvPr/>
        </p:nvGrpSpPr>
        <p:grpSpPr>
          <a:xfrm rot="8100250" flipH="1">
            <a:off x="217635" y="4968022"/>
            <a:ext cx="348355" cy="252153"/>
            <a:chOff x="10038633" y="2173057"/>
            <a:chExt cx="269128" cy="194806"/>
          </a:xfrm>
        </p:grpSpPr>
        <p:sp>
          <p:nvSpPr>
            <p:cNvPr id="528" name="Google Shape;528;p21"/>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21"/>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21"/>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21"/>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2" name="Google Shape;532;p21"/>
          <p:cNvGrpSpPr/>
          <p:nvPr/>
        </p:nvGrpSpPr>
        <p:grpSpPr>
          <a:xfrm rot="-2700000">
            <a:off x="11579453" y="1324228"/>
            <a:ext cx="272675" cy="545321"/>
            <a:chOff x="8858632" y="2449775"/>
            <a:chExt cx="187827" cy="375634"/>
          </a:xfrm>
        </p:grpSpPr>
        <p:sp>
          <p:nvSpPr>
            <p:cNvPr id="533" name="Google Shape;533;p21"/>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21"/>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5" name="Google Shape;535;p21"/>
          <p:cNvGrpSpPr/>
          <p:nvPr/>
        </p:nvGrpSpPr>
        <p:grpSpPr>
          <a:xfrm rot="-6194847">
            <a:off x="1488409" y="6154928"/>
            <a:ext cx="272668" cy="545307"/>
            <a:chOff x="8858632" y="2449775"/>
            <a:chExt cx="187827" cy="375634"/>
          </a:xfrm>
        </p:grpSpPr>
        <p:sp>
          <p:nvSpPr>
            <p:cNvPr id="536" name="Google Shape;536;p21"/>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21"/>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38" name="Google Shape;538;p21"/>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9" name="Google Shape;539;p21"/>
          <p:cNvSpPr txBox="1">
            <a:spLocks noGrp="1"/>
          </p:cNvSpPr>
          <p:nvPr>
            <p:ph type="subTitle" idx="1"/>
          </p:nvPr>
        </p:nvSpPr>
        <p:spPr>
          <a:xfrm>
            <a:off x="959900"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0" name="Google Shape;540;p21"/>
          <p:cNvSpPr txBox="1">
            <a:spLocks noGrp="1"/>
          </p:cNvSpPr>
          <p:nvPr>
            <p:ph type="subTitle" idx="2"/>
          </p:nvPr>
        </p:nvSpPr>
        <p:spPr>
          <a:xfrm>
            <a:off x="959900" y="4336768"/>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1" name="Google Shape;541;p21"/>
          <p:cNvSpPr txBox="1">
            <a:spLocks noGrp="1"/>
          </p:cNvSpPr>
          <p:nvPr>
            <p:ph type="subTitle" idx="3"/>
          </p:nvPr>
        </p:nvSpPr>
        <p:spPr>
          <a:xfrm>
            <a:off x="3593973"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2" name="Google Shape;542;p21"/>
          <p:cNvSpPr txBox="1">
            <a:spLocks noGrp="1"/>
          </p:cNvSpPr>
          <p:nvPr>
            <p:ph type="subTitle" idx="4"/>
          </p:nvPr>
        </p:nvSpPr>
        <p:spPr>
          <a:xfrm>
            <a:off x="3593975"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3" name="Google Shape;543;p21"/>
          <p:cNvSpPr txBox="1">
            <a:spLocks noGrp="1"/>
          </p:cNvSpPr>
          <p:nvPr>
            <p:ph type="subTitle" idx="5"/>
          </p:nvPr>
        </p:nvSpPr>
        <p:spPr>
          <a:xfrm>
            <a:off x="6228045"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4" name="Google Shape;544;p21"/>
          <p:cNvSpPr txBox="1">
            <a:spLocks noGrp="1"/>
          </p:cNvSpPr>
          <p:nvPr>
            <p:ph type="subTitle" idx="6"/>
          </p:nvPr>
        </p:nvSpPr>
        <p:spPr>
          <a:xfrm>
            <a:off x="6228048"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45" name="Google Shape;545;p21"/>
          <p:cNvSpPr txBox="1">
            <a:spLocks noGrp="1"/>
          </p:cNvSpPr>
          <p:nvPr>
            <p:ph type="subTitle" idx="7"/>
          </p:nvPr>
        </p:nvSpPr>
        <p:spPr>
          <a:xfrm>
            <a:off x="8862095" y="3710367"/>
            <a:ext cx="23700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46" name="Google Shape;546;p21"/>
          <p:cNvSpPr txBox="1">
            <a:spLocks noGrp="1"/>
          </p:cNvSpPr>
          <p:nvPr>
            <p:ph type="subTitle" idx="8"/>
          </p:nvPr>
        </p:nvSpPr>
        <p:spPr>
          <a:xfrm>
            <a:off x="8862100" y="4336767"/>
            <a:ext cx="23700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12192869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547"/>
        <p:cNvGrpSpPr/>
        <p:nvPr/>
      </p:nvGrpSpPr>
      <p:grpSpPr>
        <a:xfrm>
          <a:off x="0" y="0"/>
          <a:ext cx="0" cy="0"/>
          <a:chOff x="0" y="0"/>
          <a:chExt cx="0" cy="0"/>
        </a:xfrm>
      </p:grpSpPr>
      <p:grpSp>
        <p:nvGrpSpPr>
          <p:cNvPr id="548" name="Google Shape;548;p22"/>
          <p:cNvGrpSpPr/>
          <p:nvPr/>
        </p:nvGrpSpPr>
        <p:grpSpPr>
          <a:xfrm flipH="1">
            <a:off x="11455234" y="492220"/>
            <a:ext cx="506457" cy="364413"/>
            <a:chOff x="9549534" y="2313177"/>
            <a:chExt cx="379843" cy="273310"/>
          </a:xfrm>
        </p:grpSpPr>
        <p:sp>
          <p:nvSpPr>
            <p:cNvPr id="549" name="Google Shape;549;p22"/>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22"/>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22"/>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22"/>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3" name="Google Shape;553;p22"/>
          <p:cNvGrpSpPr/>
          <p:nvPr/>
        </p:nvGrpSpPr>
        <p:grpSpPr>
          <a:xfrm flipH="1">
            <a:off x="10950722" y="305392"/>
            <a:ext cx="358837" cy="259741"/>
            <a:chOff x="10038633" y="2173057"/>
            <a:chExt cx="269128" cy="194806"/>
          </a:xfrm>
        </p:grpSpPr>
        <p:sp>
          <p:nvSpPr>
            <p:cNvPr id="554" name="Google Shape;554;p22"/>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22"/>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22"/>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22"/>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58" name="Google Shape;558;p22"/>
          <p:cNvGrpSpPr/>
          <p:nvPr/>
        </p:nvGrpSpPr>
        <p:grpSpPr>
          <a:xfrm rot="9915806">
            <a:off x="299630" y="4473482"/>
            <a:ext cx="454165" cy="410007"/>
            <a:chOff x="9239814" y="2663254"/>
            <a:chExt cx="340591" cy="307475"/>
          </a:xfrm>
        </p:grpSpPr>
        <p:sp>
          <p:nvSpPr>
            <p:cNvPr id="559" name="Google Shape;559;p22"/>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22"/>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1" name="Google Shape;561;p22"/>
          <p:cNvGrpSpPr/>
          <p:nvPr/>
        </p:nvGrpSpPr>
        <p:grpSpPr>
          <a:xfrm rot="3022289" flipH="1">
            <a:off x="1466213" y="6373427"/>
            <a:ext cx="358836" cy="258195"/>
            <a:chOff x="9549534" y="2313177"/>
            <a:chExt cx="379843" cy="273310"/>
          </a:xfrm>
        </p:grpSpPr>
        <p:sp>
          <p:nvSpPr>
            <p:cNvPr id="562" name="Google Shape;562;p22"/>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3" name="Google Shape;563;p22"/>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22"/>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22"/>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6" name="Google Shape;566;p22"/>
          <p:cNvGrpSpPr/>
          <p:nvPr/>
        </p:nvGrpSpPr>
        <p:grpSpPr>
          <a:xfrm rot="-1493807">
            <a:off x="11707675" y="1288399"/>
            <a:ext cx="250445" cy="500863"/>
            <a:chOff x="8858632" y="2449775"/>
            <a:chExt cx="187827" cy="375634"/>
          </a:xfrm>
        </p:grpSpPr>
        <p:sp>
          <p:nvSpPr>
            <p:cNvPr id="567" name="Google Shape;567;p22"/>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8" name="Google Shape;568;p22"/>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69" name="Google Shape;569;p22"/>
          <p:cNvGrpSpPr/>
          <p:nvPr/>
        </p:nvGrpSpPr>
        <p:grpSpPr>
          <a:xfrm rot="-1843794" flipH="1">
            <a:off x="219628" y="5517632"/>
            <a:ext cx="616807" cy="1029157"/>
            <a:chOff x="4109416" y="1879697"/>
            <a:chExt cx="925194" cy="1543711"/>
          </a:xfrm>
        </p:grpSpPr>
        <p:sp>
          <p:nvSpPr>
            <p:cNvPr id="570" name="Google Shape;570;p22"/>
            <p:cNvSpPr/>
            <p:nvPr/>
          </p:nvSpPr>
          <p:spPr>
            <a:xfrm>
              <a:off x="4109416" y="2436954"/>
              <a:ext cx="925194" cy="986454"/>
            </a:xfrm>
            <a:custGeom>
              <a:avLst/>
              <a:gdLst/>
              <a:ahLst/>
              <a:cxnLst/>
              <a:rect l="l" t="t" r="r" b="b"/>
              <a:pathLst>
                <a:path w="18924" h="20177" extrusionOk="0">
                  <a:moveTo>
                    <a:pt x="10452" y="0"/>
                  </a:moveTo>
                  <a:cubicBezTo>
                    <a:pt x="10076" y="151"/>
                    <a:pt x="9650" y="251"/>
                    <a:pt x="9249" y="251"/>
                  </a:cubicBezTo>
                  <a:cubicBezTo>
                    <a:pt x="8873" y="251"/>
                    <a:pt x="8472" y="176"/>
                    <a:pt x="8096" y="25"/>
                  </a:cubicBezTo>
                  <a:cubicBezTo>
                    <a:pt x="7971" y="1028"/>
                    <a:pt x="7269" y="1830"/>
                    <a:pt x="6292" y="2181"/>
                  </a:cubicBezTo>
                  <a:cubicBezTo>
                    <a:pt x="2633" y="3409"/>
                    <a:pt x="1" y="6867"/>
                    <a:pt x="1" y="10928"/>
                  </a:cubicBezTo>
                  <a:cubicBezTo>
                    <a:pt x="1" y="16034"/>
                    <a:pt x="4151" y="20177"/>
                    <a:pt x="9271" y="20177"/>
                  </a:cubicBezTo>
                  <a:cubicBezTo>
                    <a:pt x="9504" y="20177"/>
                    <a:pt x="9739" y="20168"/>
                    <a:pt x="9976" y="20151"/>
                  </a:cubicBezTo>
                  <a:cubicBezTo>
                    <a:pt x="14387" y="19825"/>
                    <a:pt x="17996" y="16341"/>
                    <a:pt x="18447" y="11905"/>
                  </a:cubicBezTo>
                  <a:cubicBezTo>
                    <a:pt x="18923" y="7419"/>
                    <a:pt x="16166" y="3484"/>
                    <a:pt x="12206" y="2156"/>
                  </a:cubicBezTo>
                  <a:cubicBezTo>
                    <a:pt x="11254" y="1830"/>
                    <a:pt x="10577" y="978"/>
                    <a:pt x="10452"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1" name="Google Shape;571;p22"/>
            <p:cNvSpPr/>
            <p:nvPr/>
          </p:nvSpPr>
          <p:spPr>
            <a:xfrm>
              <a:off x="4448865" y="2319323"/>
              <a:ext cx="226703" cy="129901"/>
            </a:xfrm>
            <a:custGeom>
              <a:avLst/>
              <a:gdLst/>
              <a:ahLst/>
              <a:cxnLst/>
              <a:rect l="l" t="t" r="r" b="b"/>
              <a:pathLst>
                <a:path w="4637" h="2657" extrusionOk="0">
                  <a:moveTo>
                    <a:pt x="0" y="0"/>
                  </a:moveTo>
                  <a:lnTo>
                    <a:pt x="0" y="1328"/>
                  </a:lnTo>
                  <a:cubicBezTo>
                    <a:pt x="0" y="1780"/>
                    <a:pt x="502" y="2181"/>
                    <a:pt x="1153" y="2431"/>
                  </a:cubicBezTo>
                  <a:cubicBezTo>
                    <a:pt x="1529" y="2582"/>
                    <a:pt x="1930" y="2657"/>
                    <a:pt x="2306" y="2657"/>
                  </a:cubicBezTo>
                  <a:cubicBezTo>
                    <a:pt x="2707" y="2657"/>
                    <a:pt x="3133" y="2557"/>
                    <a:pt x="3509" y="2406"/>
                  </a:cubicBezTo>
                  <a:cubicBezTo>
                    <a:pt x="4136" y="2156"/>
                    <a:pt x="4637" y="1754"/>
                    <a:pt x="4637" y="1328"/>
                  </a:cubicBezTo>
                  <a:lnTo>
                    <a:pt x="4637" y="0"/>
                  </a:lnTo>
                  <a:cubicBezTo>
                    <a:pt x="4637" y="677"/>
                    <a:pt x="3384" y="1328"/>
                    <a:pt x="2306" y="1328"/>
                  </a:cubicBezTo>
                  <a:cubicBezTo>
                    <a:pt x="1253" y="1328"/>
                    <a:pt x="0" y="677"/>
                    <a:pt x="0"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2" name="Google Shape;572;p22"/>
            <p:cNvSpPr/>
            <p:nvPr/>
          </p:nvSpPr>
          <p:spPr>
            <a:xfrm>
              <a:off x="4448865" y="2262952"/>
              <a:ext cx="226703" cy="121345"/>
            </a:xfrm>
            <a:custGeom>
              <a:avLst/>
              <a:gdLst/>
              <a:ahLst/>
              <a:cxnLst/>
              <a:rect l="l" t="t" r="r" b="b"/>
              <a:pathLst>
                <a:path w="4637" h="2482" extrusionOk="0">
                  <a:moveTo>
                    <a:pt x="1253" y="0"/>
                  </a:moveTo>
                  <a:lnTo>
                    <a:pt x="1253" y="0"/>
                  </a:lnTo>
                  <a:cubicBezTo>
                    <a:pt x="577" y="226"/>
                    <a:pt x="0" y="677"/>
                    <a:pt x="0" y="1153"/>
                  </a:cubicBezTo>
                  <a:cubicBezTo>
                    <a:pt x="0" y="1830"/>
                    <a:pt x="1253" y="2481"/>
                    <a:pt x="2306" y="2481"/>
                  </a:cubicBezTo>
                  <a:cubicBezTo>
                    <a:pt x="3384" y="2481"/>
                    <a:pt x="4637" y="1830"/>
                    <a:pt x="4637" y="1153"/>
                  </a:cubicBezTo>
                  <a:cubicBezTo>
                    <a:pt x="4637" y="702"/>
                    <a:pt x="4111" y="276"/>
                    <a:pt x="3459" y="25"/>
                  </a:cubicBezTo>
                  <a:lnTo>
                    <a:pt x="3459" y="25"/>
                  </a:lnTo>
                  <a:lnTo>
                    <a:pt x="3559" y="827"/>
                  </a:lnTo>
                  <a:cubicBezTo>
                    <a:pt x="3559" y="1028"/>
                    <a:pt x="3459" y="1203"/>
                    <a:pt x="3258" y="1278"/>
                  </a:cubicBezTo>
                  <a:cubicBezTo>
                    <a:pt x="2949" y="1382"/>
                    <a:pt x="2639" y="1438"/>
                    <a:pt x="2330" y="1438"/>
                  </a:cubicBezTo>
                  <a:cubicBezTo>
                    <a:pt x="2038" y="1438"/>
                    <a:pt x="1746" y="1388"/>
                    <a:pt x="1454" y="1278"/>
                  </a:cubicBezTo>
                  <a:cubicBezTo>
                    <a:pt x="1279" y="1203"/>
                    <a:pt x="1178" y="1028"/>
                    <a:pt x="1178" y="827"/>
                  </a:cubicBezTo>
                  <a:lnTo>
                    <a:pt x="125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3" name="Google Shape;573;p22"/>
            <p:cNvSpPr/>
            <p:nvPr/>
          </p:nvSpPr>
          <p:spPr>
            <a:xfrm>
              <a:off x="4506458" y="1879697"/>
              <a:ext cx="116456" cy="453601"/>
            </a:xfrm>
            <a:custGeom>
              <a:avLst/>
              <a:gdLst/>
              <a:ahLst/>
              <a:cxnLst/>
              <a:rect l="l" t="t" r="r" b="b"/>
              <a:pathLst>
                <a:path w="2382" h="9278" extrusionOk="0">
                  <a:moveTo>
                    <a:pt x="1153" y="1"/>
                  </a:moveTo>
                  <a:cubicBezTo>
                    <a:pt x="953" y="1"/>
                    <a:pt x="752" y="132"/>
                    <a:pt x="727" y="396"/>
                  </a:cubicBezTo>
                  <a:lnTo>
                    <a:pt x="75" y="7839"/>
                  </a:lnTo>
                  <a:lnTo>
                    <a:pt x="0" y="8666"/>
                  </a:lnTo>
                  <a:cubicBezTo>
                    <a:pt x="0" y="8867"/>
                    <a:pt x="101" y="9042"/>
                    <a:pt x="276" y="9117"/>
                  </a:cubicBezTo>
                  <a:cubicBezTo>
                    <a:pt x="568" y="9227"/>
                    <a:pt x="860" y="9277"/>
                    <a:pt x="1152" y="9277"/>
                  </a:cubicBezTo>
                  <a:cubicBezTo>
                    <a:pt x="1461" y="9277"/>
                    <a:pt x="1771" y="9221"/>
                    <a:pt x="2080" y="9117"/>
                  </a:cubicBezTo>
                  <a:cubicBezTo>
                    <a:pt x="2281" y="9042"/>
                    <a:pt x="2381" y="8867"/>
                    <a:pt x="2381" y="8666"/>
                  </a:cubicBezTo>
                  <a:lnTo>
                    <a:pt x="2281" y="7864"/>
                  </a:lnTo>
                  <a:lnTo>
                    <a:pt x="1579" y="396"/>
                  </a:lnTo>
                  <a:cubicBezTo>
                    <a:pt x="1554" y="132"/>
                    <a:pt x="1354" y="1"/>
                    <a:pt x="11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74" name="Google Shape;574;p22"/>
          <p:cNvSpPr txBox="1">
            <a:spLocks noGrp="1"/>
          </p:cNvSpPr>
          <p:nvPr>
            <p:ph type="title"/>
          </p:nvPr>
        </p:nvSpPr>
        <p:spPr>
          <a:xfrm>
            <a:off x="960000" y="593367"/>
            <a:ext cx="10272000" cy="7636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5" name="Google Shape;575;p22"/>
          <p:cNvSpPr txBox="1">
            <a:spLocks noGrp="1"/>
          </p:cNvSpPr>
          <p:nvPr>
            <p:ph type="subTitle" idx="1"/>
          </p:nvPr>
        </p:nvSpPr>
        <p:spPr>
          <a:xfrm>
            <a:off x="2086817" y="4256700"/>
            <a:ext cx="286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76" name="Google Shape;576;p22"/>
          <p:cNvSpPr txBox="1">
            <a:spLocks noGrp="1"/>
          </p:cNvSpPr>
          <p:nvPr>
            <p:ph type="subTitle" idx="2"/>
          </p:nvPr>
        </p:nvSpPr>
        <p:spPr>
          <a:xfrm>
            <a:off x="2086817" y="4883100"/>
            <a:ext cx="28688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577" name="Google Shape;577;p22"/>
          <p:cNvSpPr txBox="1">
            <a:spLocks noGrp="1"/>
          </p:cNvSpPr>
          <p:nvPr>
            <p:ph type="subTitle" idx="3"/>
          </p:nvPr>
        </p:nvSpPr>
        <p:spPr>
          <a:xfrm>
            <a:off x="7236384" y="4256700"/>
            <a:ext cx="2868800" cy="626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4"/>
              </a:buClr>
              <a:buSzPts val="2000"/>
              <a:buFont typeface="Staatliches"/>
              <a:buNone/>
              <a:defRPr sz="3200">
                <a:solidFill>
                  <a:schemeClr val="accent4"/>
                </a:solidFill>
                <a:latin typeface="Staatliches"/>
                <a:ea typeface="Staatliches"/>
                <a:cs typeface="Staatliches"/>
                <a:sym typeface="Staatliches"/>
              </a:defRPr>
            </a:lvl1pPr>
            <a:lvl2pPr lvl="1"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2pPr>
            <a:lvl3pPr lvl="2"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3pPr>
            <a:lvl4pPr lvl="3"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4pPr>
            <a:lvl5pPr lvl="4"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5pPr>
            <a:lvl6pPr lvl="5"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6pPr>
            <a:lvl7pPr lvl="6"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7pPr>
            <a:lvl8pPr lvl="7"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8pPr>
            <a:lvl9pPr lvl="8" algn="ctr" rtl="0">
              <a:lnSpc>
                <a:spcPct val="100000"/>
              </a:lnSpc>
              <a:spcBef>
                <a:spcPts val="0"/>
              </a:spcBef>
              <a:spcAft>
                <a:spcPts val="0"/>
              </a:spcAft>
              <a:buClr>
                <a:schemeClr val="accent4"/>
              </a:buClr>
              <a:buSzPts val="2000"/>
              <a:buFont typeface="Staatliches"/>
              <a:buNone/>
              <a:defRPr sz="2667">
                <a:solidFill>
                  <a:schemeClr val="accent4"/>
                </a:solidFill>
                <a:latin typeface="Staatliches"/>
                <a:ea typeface="Staatliches"/>
                <a:cs typeface="Staatliches"/>
                <a:sym typeface="Staatliches"/>
              </a:defRPr>
            </a:lvl9pPr>
          </a:lstStyle>
          <a:p>
            <a:endParaRPr/>
          </a:p>
        </p:txBody>
      </p:sp>
      <p:sp>
        <p:nvSpPr>
          <p:cNvPr id="578" name="Google Shape;578;p22"/>
          <p:cNvSpPr txBox="1">
            <a:spLocks noGrp="1"/>
          </p:cNvSpPr>
          <p:nvPr>
            <p:ph type="subTitle" idx="4"/>
          </p:nvPr>
        </p:nvSpPr>
        <p:spPr>
          <a:xfrm>
            <a:off x="7236384" y="4883100"/>
            <a:ext cx="2868800" cy="85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343001780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79"/>
        <p:cNvGrpSpPr/>
        <p:nvPr/>
      </p:nvGrpSpPr>
      <p:grpSpPr>
        <a:xfrm>
          <a:off x="0" y="0"/>
          <a:ext cx="0" cy="0"/>
          <a:chOff x="0" y="0"/>
          <a:chExt cx="0" cy="0"/>
        </a:xfrm>
      </p:grpSpPr>
      <p:grpSp>
        <p:nvGrpSpPr>
          <p:cNvPr id="580" name="Google Shape;580;p23"/>
          <p:cNvGrpSpPr/>
          <p:nvPr/>
        </p:nvGrpSpPr>
        <p:grpSpPr>
          <a:xfrm flipH="1">
            <a:off x="11532330" y="132257"/>
            <a:ext cx="454121" cy="409967"/>
            <a:chOff x="9239814" y="2663254"/>
            <a:chExt cx="340591" cy="307475"/>
          </a:xfrm>
        </p:grpSpPr>
        <p:sp>
          <p:nvSpPr>
            <p:cNvPr id="581" name="Google Shape;581;p2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2" name="Google Shape;582;p2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3" name="Google Shape;583;p23"/>
          <p:cNvGrpSpPr/>
          <p:nvPr/>
        </p:nvGrpSpPr>
        <p:grpSpPr>
          <a:xfrm rot="-6936861" flipH="1">
            <a:off x="834563" y="6291685"/>
            <a:ext cx="250429" cy="500831"/>
            <a:chOff x="8858632" y="2449775"/>
            <a:chExt cx="187827" cy="375634"/>
          </a:xfrm>
        </p:grpSpPr>
        <p:sp>
          <p:nvSpPr>
            <p:cNvPr id="584" name="Google Shape;584;p23"/>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5" name="Google Shape;585;p23"/>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rgbClr val="F9F8F7"/>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86" name="Google Shape;586;p23"/>
          <p:cNvGrpSpPr/>
          <p:nvPr/>
        </p:nvGrpSpPr>
        <p:grpSpPr>
          <a:xfrm rot="2700000" flipH="1">
            <a:off x="118730" y="5880971"/>
            <a:ext cx="506453" cy="364411"/>
            <a:chOff x="9549534" y="2313177"/>
            <a:chExt cx="379843" cy="273310"/>
          </a:xfrm>
        </p:grpSpPr>
        <p:sp>
          <p:nvSpPr>
            <p:cNvPr id="587" name="Google Shape;587;p23"/>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8" name="Google Shape;588;p23"/>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9" name="Google Shape;589;p23"/>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0" name="Google Shape;590;p23"/>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1" name="Google Shape;591;p23"/>
          <p:cNvGrpSpPr/>
          <p:nvPr/>
        </p:nvGrpSpPr>
        <p:grpSpPr>
          <a:xfrm rot="2441112" flipH="1">
            <a:off x="11282527" y="834696"/>
            <a:ext cx="358836" cy="259741"/>
            <a:chOff x="10038633" y="2173057"/>
            <a:chExt cx="269128" cy="194806"/>
          </a:xfrm>
        </p:grpSpPr>
        <p:sp>
          <p:nvSpPr>
            <p:cNvPr id="592" name="Google Shape;592;p23"/>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3" name="Google Shape;593;p23"/>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4" name="Google Shape;594;p23"/>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5" name="Google Shape;595;p23"/>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96" name="Google Shape;596;p23"/>
          <p:cNvGrpSpPr/>
          <p:nvPr/>
        </p:nvGrpSpPr>
        <p:grpSpPr>
          <a:xfrm rot="5203057" flipH="1">
            <a:off x="11633214" y="1580208"/>
            <a:ext cx="374356" cy="337957"/>
            <a:chOff x="9239814" y="2663254"/>
            <a:chExt cx="340591" cy="307475"/>
          </a:xfrm>
        </p:grpSpPr>
        <p:sp>
          <p:nvSpPr>
            <p:cNvPr id="597" name="Google Shape;597;p23"/>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8" name="Google Shape;598;p23"/>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99" name="Google Shape;599;p23"/>
          <p:cNvSpPr txBox="1"/>
          <p:nvPr/>
        </p:nvSpPr>
        <p:spPr>
          <a:xfrm>
            <a:off x="960000" y="4786333"/>
            <a:ext cx="4728000" cy="948000"/>
          </a:xfrm>
          <a:prstGeom prst="rect">
            <a:avLst/>
          </a:prstGeom>
          <a:noFill/>
          <a:ln>
            <a:noFill/>
          </a:ln>
        </p:spPr>
        <p:txBody>
          <a:bodyPr spcFirstLastPara="1" wrap="square" lIns="0" tIns="0" rIns="0" bIns="0" anchor="ctr" anchorCtr="0">
            <a:noAutofit/>
          </a:bodyPr>
          <a:lstStyle/>
          <a:p>
            <a:pPr marL="0" lvl="0" indent="0" algn="l" rtl="0">
              <a:spcBef>
                <a:spcPts val="400"/>
              </a:spcBef>
              <a:spcAft>
                <a:spcPts val="0"/>
              </a:spcAft>
              <a:buNone/>
            </a:pPr>
            <a:r>
              <a:rPr lang="en" sz="1600">
                <a:solidFill>
                  <a:srgbClr val="000000"/>
                </a:solidFill>
                <a:latin typeface="Nunito"/>
                <a:ea typeface="Nunito"/>
                <a:cs typeface="Nunito"/>
                <a:sym typeface="Nunito"/>
              </a:rPr>
              <a:t>CREDITS: This presentation template was created by </a:t>
            </a:r>
            <a:r>
              <a:rPr lang="en" sz="1600" b="1">
                <a:solidFill>
                  <a:srgbClr val="D85D70"/>
                </a:solidFill>
                <a:uFill>
                  <a:noFill/>
                </a:uFill>
                <a:latin typeface="Nunito"/>
                <a:ea typeface="Nunito"/>
                <a:cs typeface="Nunito"/>
                <a:sym typeface="Nunito"/>
                <a:hlinkClick r:id="rId2">
                  <a:extLst>
                    <a:ext uri="{A12FA001-AC4F-418D-AE19-62706E023703}">
                      <ahyp:hlinkClr xmlns:ahyp="http://schemas.microsoft.com/office/drawing/2018/hyperlinkcolor" val="tx"/>
                    </a:ext>
                  </a:extLst>
                </a:hlinkClick>
              </a:rPr>
              <a:t>Slidesgo</a:t>
            </a:r>
            <a:r>
              <a:rPr lang="en" sz="1600">
                <a:solidFill>
                  <a:srgbClr val="000000"/>
                </a:solidFill>
                <a:latin typeface="Nunito"/>
                <a:ea typeface="Nunito"/>
                <a:cs typeface="Nunito"/>
                <a:sym typeface="Nunito"/>
              </a:rPr>
              <a:t>, including icons by</a:t>
            </a:r>
            <a:r>
              <a:rPr lang="en" sz="1600">
                <a:solidFill>
                  <a:srgbClr val="D85D70"/>
                </a:solidFill>
                <a:latin typeface="Nunito"/>
                <a:ea typeface="Nunito"/>
                <a:cs typeface="Nunito"/>
                <a:sym typeface="Nunito"/>
              </a:rPr>
              <a:t> </a:t>
            </a:r>
            <a:r>
              <a:rPr lang="en" sz="1600" b="1">
                <a:solidFill>
                  <a:srgbClr val="D85D70"/>
                </a:solidFill>
                <a:uFill>
                  <a:noFill/>
                </a:uFill>
                <a:latin typeface="Nunito"/>
                <a:ea typeface="Nunito"/>
                <a:cs typeface="Nunito"/>
                <a:sym typeface="Nunito"/>
                <a:hlinkClick r:id="rId3">
                  <a:extLst>
                    <a:ext uri="{A12FA001-AC4F-418D-AE19-62706E023703}">
                      <ahyp:hlinkClr xmlns:ahyp="http://schemas.microsoft.com/office/drawing/2018/hyperlinkcolor" val="tx"/>
                    </a:ext>
                  </a:extLst>
                </a:hlinkClick>
              </a:rPr>
              <a:t>Flaticon</a:t>
            </a:r>
            <a:r>
              <a:rPr lang="en" sz="1600">
                <a:solidFill>
                  <a:srgbClr val="000000"/>
                </a:solidFill>
                <a:latin typeface="Nunito"/>
                <a:ea typeface="Nunito"/>
                <a:cs typeface="Nunito"/>
                <a:sym typeface="Nunito"/>
              </a:rPr>
              <a:t>, and infographics &amp; images by </a:t>
            </a:r>
            <a:r>
              <a:rPr lang="en" sz="1600" b="1">
                <a:solidFill>
                  <a:srgbClr val="D85D70"/>
                </a:solidFill>
                <a:uFill>
                  <a:noFill/>
                </a:uFill>
                <a:latin typeface="Nunito"/>
                <a:ea typeface="Nunito"/>
                <a:cs typeface="Nunito"/>
                <a:sym typeface="Nunito"/>
                <a:hlinkClick r:id="rId4">
                  <a:extLst>
                    <a:ext uri="{A12FA001-AC4F-418D-AE19-62706E023703}">
                      <ahyp:hlinkClr xmlns:ahyp="http://schemas.microsoft.com/office/drawing/2018/hyperlinkcolor" val="tx"/>
                    </a:ext>
                  </a:extLst>
                </a:hlinkClick>
              </a:rPr>
              <a:t>Freepik</a:t>
            </a:r>
            <a:endParaRPr sz="1600" b="1">
              <a:solidFill>
                <a:srgbClr val="D85D70"/>
              </a:solidFill>
              <a:latin typeface="Nunito"/>
              <a:ea typeface="Nunito"/>
              <a:cs typeface="Nunito"/>
              <a:sym typeface="Nunito"/>
            </a:endParaRPr>
          </a:p>
        </p:txBody>
      </p:sp>
      <p:sp>
        <p:nvSpPr>
          <p:cNvPr id="600" name="Google Shape;600;p23"/>
          <p:cNvSpPr txBox="1">
            <a:spLocks noGrp="1"/>
          </p:cNvSpPr>
          <p:nvPr>
            <p:ph type="title"/>
          </p:nvPr>
        </p:nvSpPr>
        <p:spPr>
          <a:xfrm>
            <a:off x="960000" y="720000"/>
            <a:ext cx="4357200" cy="9480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sz="9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1" name="Google Shape;601;p23"/>
          <p:cNvSpPr txBox="1">
            <a:spLocks noGrp="1"/>
          </p:cNvSpPr>
          <p:nvPr>
            <p:ph type="subTitle" idx="1"/>
          </p:nvPr>
        </p:nvSpPr>
        <p:spPr>
          <a:xfrm>
            <a:off x="960000" y="3198067"/>
            <a:ext cx="2868800" cy="118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602" name="Google Shape;602;p23"/>
          <p:cNvSpPr txBox="1">
            <a:spLocks noGrp="1"/>
          </p:cNvSpPr>
          <p:nvPr>
            <p:ph type="subTitle" idx="2"/>
          </p:nvPr>
        </p:nvSpPr>
        <p:spPr>
          <a:xfrm>
            <a:off x="960000" y="2710800"/>
            <a:ext cx="4076000" cy="487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Tree>
    <p:extLst>
      <p:ext uri="{BB962C8B-B14F-4D97-AF65-F5344CB8AC3E}">
        <p14:creationId xmlns:p14="http://schemas.microsoft.com/office/powerpoint/2010/main" val="175106320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603"/>
        <p:cNvGrpSpPr/>
        <p:nvPr/>
      </p:nvGrpSpPr>
      <p:grpSpPr>
        <a:xfrm>
          <a:off x="0" y="0"/>
          <a:ext cx="0" cy="0"/>
          <a:chOff x="0" y="0"/>
          <a:chExt cx="0" cy="0"/>
        </a:xfrm>
      </p:grpSpPr>
      <p:grpSp>
        <p:nvGrpSpPr>
          <p:cNvPr id="604" name="Google Shape;604;p24"/>
          <p:cNvGrpSpPr/>
          <p:nvPr/>
        </p:nvGrpSpPr>
        <p:grpSpPr>
          <a:xfrm>
            <a:off x="115921" y="137635"/>
            <a:ext cx="757375" cy="1164708"/>
            <a:chOff x="7729498" y="4650644"/>
            <a:chExt cx="662272" cy="1018458"/>
          </a:xfrm>
        </p:grpSpPr>
        <p:sp>
          <p:nvSpPr>
            <p:cNvPr id="605" name="Google Shape;605;p24"/>
            <p:cNvSpPr/>
            <p:nvPr/>
          </p:nvSpPr>
          <p:spPr>
            <a:xfrm rot="-1930625">
              <a:off x="7752189" y="5520515"/>
              <a:ext cx="168837" cy="104249"/>
            </a:xfrm>
            <a:custGeom>
              <a:avLst/>
              <a:gdLst/>
              <a:ahLst/>
              <a:cxnLst/>
              <a:rect l="l" t="t" r="r" b="b"/>
              <a:pathLst>
                <a:path w="6943" h="4287" extrusionOk="0">
                  <a:moveTo>
                    <a:pt x="6692" y="1"/>
                  </a:moveTo>
                  <a:lnTo>
                    <a:pt x="0" y="3861"/>
                  </a:lnTo>
                  <a:lnTo>
                    <a:pt x="226" y="4287"/>
                  </a:lnTo>
                  <a:lnTo>
                    <a:pt x="6942" y="402"/>
                  </a:lnTo>
                  <a:lnTo>
                    <a:pt x="6692" y="1"/>
                  </a:lnTo>
                  <a:close/>
                </a:path>
              </a:pathLst>
            </a:custGeom>
            <a:solidFill>
              <a:srgbClr val="E9E5D9"/>
            </a:solidFill>
            <a:ln w="19050"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6" name="Google Shape;606;p24"/>
            <p:cNvSpPr/>
            <p:nvPr/>
          </p:nvSpPr>
          <p:spPr>
            <a:xfrm rot="-1930625">
              <a:off x="7746067" y="5515565"/>
              <a:ext cx="180436" cy="114268"/>
            </a:xfrm>
            <a:custGeom>
              <a:avLst/>
              <a:gdLst/>
              <a:ahLst/>
              <a:cxnLst/>
              <a:rect l="l" t="t" r="r" b="b"/>
              <a:pathLst>
                <a:path w="7420" h="4699" extrusionOk="0">
                  <a:moveTo>
                    <a:pt x="6868" y="488"/>
                  </a:moveTo>
                  <a:lnTo>
                    <a:pt x="6918" y="538"/>
                  </a:lnTo>
                  <a:lnTo>
                    <a:pt x="552" y="4197"/>
                  </a:lnTo>
                  <a:lnTo>
                    <a:pt x="527" y="4147"/>
                  </a:lnTo>
                  <a:lnTo>
                    <a:pt x="6868" y="488"/>
                  </a:lnTo>
                  <a:close/>
                  <a:moveTo>
                    <a:pt x="6958" y="1"/>
                  </a:moveTo>
                  <a:cubicBezTo>
                    <a:pt x="6913" y="1"/>
                    <a:pt x="6878" y="19"/>
                    <a:pt x="6843" y="36"/>
                  </a:cubicBezTo>
                  <a:lnTo>
                    <a:pt x="151" y="3896"/>
                  </a:lnTo>
                  <a:cubicBezTo>
                    <a:pt x="51" y="3946"/>
                    <a:pt x="0" y="4097"/>
                    <a:pt x="51" y="4197"/>
                  </a:cubicBezTo>
                  <a:lnTo>
                    <a:pt x="301" y="4598"/>
                  </a:lnTo>
                  <a:cubicBezTo>
                    <a:pt x="326" y="4648"/>
                    <a:pt x="376" y="4673"/>
                    <a:pt x="427" y="4698"/>
                  </a:cubicBezTo>
                  <a:lnTo>
                    <a:pt x="477" y="4698"/>
                  </a:lnTo>
                  <a:cubicBezTo>
                    <a:pt x="527" y="4698"/>
                    <a:pt x="552" y="4698"/>
                    <a:pt x="577" y="4673"/>
                  </a:cubicBezTo>
                  <a:lnTo>
                    <a:pt x="7294" y="813"/>
                  </a:lnTo>
                  <a:cubicBezTo>
                    <a:pt x="7394" y="738"/>
                    <a:pt x="7419" y="613"/>
                    <a:pt x="7369" y="513"/>
                  </a:cubicBezTo>
                  <a:lnTo>
                    <a:pt x="7143" y="112"/>
                  </a:lnTo>
                  <a:cubicBezTo>
                    <a:pt x="7118" y="61"/>
                    <a:pt x="7068" y="36"/>
                    <a:pt x="7018" y="11"/>
                  </a:cubicBezTo>
                  <a:cubicBezTo>
                    <a:pt x="6996" y="4"/>
                    <a:pt x="6976" y="1"/>
                    <a:pt x="6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7" name="Google Shape;607;p24"/>
            <p:cNvSpPr/>
            <p:nvPr/>
          </p:nvSpPr>
          <p:spPr>
            <a:xfrm rot="-1930625">
              <a:off x="7992346" y="4871683"/>
              <a:ext cx="263310" cy="327533"/>
            </a:xfrm>
            <a:custGeom>
              <a:avLst/>
              <a:gdLst/>
              <a:ahLst/>
              <a:cxnLst/>
              <a:rect l="l" t="t" r="r" b="b"/>
              <a:pathLst>
                <a:path w="10828" h="13469" extrusionOk="0">
                  <a:moveTo>
                    <a:pt x="2555" y="0"/>
                  </a:moveTo>
                  <a:cubicBezTo>
                    <a:pt x="2140" y="0"/>
                    <a:pt x="1759" y="88"/>
                    <a:pt x="1429" y="278"/>
                  </a:cubicBezTo>
                  <a:cubicBezTo>
                    <a:pt x="427" y="854"/>
                    <a:pt x="1" y="2283"/>
                    <a:pt x="51" y="3937"/>
                  </a:cubicBezTo>
                  <a:lnTo>
                    <a:pt x="2657" y="2433"/>
                  </a:lnTo>
                  <a:cubicBezTo>
                    <a:pt x="2877" y="2307"/>
                    <a:pt x="3132" y="2248"/>
                    <a:pt x="3409" y="2248"/>
                  </a:cubicBezTo>
                  <a:cubicBezTo>
                    <a:pt x="4776" y="2248"/>
                    <a:pt x="6687" y="3665"/>
                    <a:pt x="7645" y="5291"/>
                  </a:cubicBezTo>
                  <a:cubicBezTo>
                    <a:pt x="8773" y="7271"/>
                    <a:pt x="8948" y="10278"/>
                    <a:pt x="7620" y="11030"/>
                  </a:cubicBezTo>
                  <a:lnTo>
                    <a:pt x="5013" y="12559"/>
                  </a:lnTo>
                  <a:cubicBezTo>
                    <a:pt x="5961" y="13124"/>
                    <a:pt x="6919" y="13468"/>
                    <a:pt x="7742" y="13468"/>
                  </a:cubicBezTo>
                  <a:cubicBezTo>
                    <a:pt x="8160" y="13468"/>
                    <a:pt x="8544" y="13380"/>
                    <a:pt x="8873" y="13185"/>
                  </a:cubicBezTo>
                  <a:cubicBezTo>
                    <a:pt x="8898" y="13185"/>
                    <a:pt x="8923" y="13160"/>
                    <a:pt x="8973" y="13135"/>
                  </a:cubicBezTo>
                  <a:cubicBezTo>
                    <a:pt x="10828" y="11932"/>
                    <a:pt x="10552" y="7496"/>
                    <a:pt x="8873" y="4589"/>
                  </a:cubicBezTo>
                  <a:cubicBezTo>
                    <a:pt x="7456" y="2130"/>
                    <a:pt x="4601" y="0"/>
                    <a:pt x="255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8" name="Google Shape;608;p24"/>
            <p:cNvSpPr/>
            <p:nvPr/>
          </p:nvSpPr>
          <p:spPr>
            <a:xfrm rot="-1930625">
              <a:off x="7869169" y="5237677"/>
              <a:ext cx="174332" cy="218493"/>
            </a:xfrm>
            <a:custGeom>
              <a:avLst/>
              <a:gdLst/>
              <a:ahLst/>
              <a:cxnLst/>
              <a:rect l="l" t="t" r="r" b="b"/>
              <a:pathLst>
                <a:path w="7169" h="8985" extrusionOk="0">
                  <a:moveTo>
                    <a:pt x="1848" y="1"/>
                  </a:moveTo>
                  <a:cubicBezTo>
                    <a:pt x="1555" y="1"/>
                    <a:pt x="1287" y="57"/>
                    <a:pt x="1053" y="190"/>
                  </a:cubicBezTo>
                  <a:cubicBezTo>
                    <a:pt x="226" y="667"/>
                    <a:pt x="1" y="2070"/>
                    <a:pt x="226" y="3524"/>
                  </a:cubicBezTo>
                  <a:lnTo>
                    <a:pt x="2306" y="2346"/>
                  </a:lnTo>
                  <a:cubicBezTo>
                    <a:pt x="2416" y="2282"/>
                    <a:pt x="2543" y="2253"/>
                    <a:pt x="2681" y="2253"/>
                  </a:cubicBezTo>
                  <a:cubicBezTo>
                    <a:pt x="3362" y="2253"/>
                    <a:pt x="4308" y="2962"/>
                    <a:pt x="4788" y="3774"/>
                  </a:cubicBezTo>
                  <a:cubicBezTo>
                    <a:pt x="5364" y="4752"/>
                    <a:pt x="5439" y="6256"/>
                    <a:pt x="4788" y="6657"/>
                  </a:cubicBezTo>
                  <a:lnTo>
                    <a:pt x="4788" y="6631"/>
                  </a:lnTo>
                  <a:lnTo>
                    <a:pt x="2707" y="7834"/>
                  </a:lnTo>
                  <a:cubicBezTo>
                    <a:pt x="3549" y="8530"/>
                    <a:pt x="4484" y="8985"/>
                    <a:pt x="5249" y="8985"/>
                  </a:cubicBezTo>
                  <a:cubicBezTo>
                    <a:pt x="5532" y="8985"/>
                    <a:pt x="5792" y="8922"/>
                    <a:pt x="6016" y="8787"/>
                  </a:cubicBezTo>
                  <a:cubicBezTo>
                    <a:pt x="6367" y="8611"/>
                    <a:pt x="6617" y="8235"/>
                    <a:pt x="6768" y="7784"/>
                  </a:cubicBezTo>
                  <a:cubicBezTo>
                    <a:pt x="7169" y="6531"/>
                    <a:pt x="6868" y="4501"/>
                    <a:pt x="6041" y="3048"/>
                  </a:cubicBezTo>
                  <a:cubicBezTo>
                    <a:pt x="5189" y="1619"/>
                    <a:pt x="3610" y="316"/>
                    <a:pt x="2306" y="40"/>
                  </a:cubicBezTo>
                  <a:cubicBezTo>
                    <a:pt x="2148" y="15"/>
                    <a:pt x="1995" y="1"/>
                    <a:pt x="1848"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9" name="Google Shape;609;p24"/>
            <p:cNvSpPr/>
            <p:nvPr/>
          </p:nvSpPr>
          <p:spPr>
            <a:xfrm rot="-1930625">
              <a:off x="8145767" y="4711816"/>
              <a:ext cx="178588" cy="218590"/>
            </a:xfrm>
            <a:custGeom>
              <a:avLst/>
              <a:gdLst/>
              <a:ahLst/>
              <a:cxnLst/>
              <a:rect l="l" t="t" r="r" b="b"/>
              <a:pathLst>
                <a:path w="7344" h="8989" extrusionOk="0">
                  <a:moveTo>
                    <a:pt x="1797" y="0"/>
                  </a:moveTo>
                  <a:cubicBezTo>
                    <a:pt x="1523" y="0"/>
                    <a:pt x="1271" y="58"/>
                    <a:pt x="1053" y="184"/>
                  </a:cubicBezTo>
                  <a:cubicBezTo>
                    <a:pt x="226" y="685"/>
                    <a:pt x="1" y="2089"/>
                    <a:pt x="226" y="3542"/>
                  </a:cubicBezTo>
                  <a:lnTo>
                    <a:pt x="2306" y="2364"/>
                  </a:lnTo>
                  <a:lnTo>
                    <a:pt x="2306" y="2339"/>
                  </a:lnTo>
                  <a:cubicBezTo>
                    <a:pt x="2414" y="2277"/>
                    <a:pt x="2538" y="2248"/>
                    <a:pt x="2673" y="2248"/>
                  </a:cubicBezTo>
                  <a:cubicBezTo>
                    <a:pt x="3354" y="2248"/>
                    <a:pt x="4306" y="2977"/>
                    <a:pt x="4788" y="3793"/>
                  </a:cubicBezTo>
                  <a:cubicBezTo>
                    <a:pt x="5364" y="4770"/>
                    <a:pt x="5439" y="6274"/>
                    <a:pt x="4788" y="6650"/>
                  </a:cubicBezTo>
                  <a:lnTo>
                    <a:pt x="2707" y="7853"/>
                  </a:lnTo>
                  <a:cubicBezTo>
                    <a:pt x="3557" y="8536"/>
                    <a:pt x="4502" y="8988"/>
                    <a:pt x="5281" y="8988"/>
                  </a:cubicBezTo>
                  <a:cubicBezTo>
                    <a:pt x="5559" y="8988"/>
                    <a:pt x="5816" y="8931"/>
                    <a:pt x="6041" y="8805"/>
                  </a:cubicBezTo>
                  <a:cubicBezTo>
                    <a:pt x="7344" y="8053"/>
                    <a:pt x="7169" y="5046"/>
                    <a:pt x="6041" y="3066"/>
                  </a:cubicBezTo>
                  <a:cubicBezTo>
                    <a:pt x="5080" y="1438"/>
                    <a:pt x="3163" y="0"/>
                    <a:pt x="179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0" name="Google Shape;610;p24"/>
            <p:cNvSpPr/>
            <p:nvPr/>
          </p:nvSpPr>
          <p:spPr>
            <a:xfrm rot="-1930625">
              <a:off x="7877076" y="5302313"/>
              <a:ext cx="136543" cy="141236"/>
            </a:xfrm>
            <a:custGeom>
              <a:avLst/>
              <a:gdLst/>
              <a:ahLst/>
              <a:cxnLst/>
              <a:rect l="l" t="t" r="r" b="b"/>
              <a:pathLst>
                <a:path w="5615" h="5808" extrusionOk="0">
                  <a:moveTo>
                    <a:pt x="2856" y="0"/>
                  </a:moveTo>
                  <a:cubicBezTo>
                    <a:pt x="2718" y="0"/>
                    <a:pt x="2591" y="29"/>
                    <a:pt x="2481" y="93"/>
                  </a:cubicBezTo>
                  <a:lnTo>
                    <a:pt x="401" y="1271"/>
                  </a:lnTo>
                  <a:lnTo>
                    <a:pt x="0" y="1521"/>
                  </a:lnTo>
                  <a:cubicBezTo>
                    <a:pt x="110" y="1458"/>
                    <a:pt x="237" y="1429"/>
                    <a:pt x="375" y="1429"/>
                  </a:cubicBezTo>
                  <a:cubicBezTo>
                    <a:pt x="1055" y="1429"/>
                    <a:pt x="2002" y="2137"/>
                    <a:pt x="2481" y="2950"/>
                  </a:cubicBezTo>
                  <a:cubicBezTo>
                    <a:pt x="3033" y="3927"/>
                    <a:pt x="3133" y="5406"/>
                    <a:pt x="2506" y="5807"/>
                  </a:cubicBezTo>
                  <a:lnTo>
                    <a:pt x="2882" y="5581"/>
                  </a:lnTo>
                  <a:lnTo>
                    <a:pt x="4963" y="4378"/>
                  </a:lnTo>
                  <a:lnTo>
                    <a:pt x="4963" y="4404"/>
                  </a:lnTo>
                  <a:cubicBezTo>
                    <a:pt x="5614" y="4028"/>
                    <a:pt x="5539" y="2499"/>
                    <a:pt x="4963" y="1521"/>
                  </a:cubicBezTo>
                  <a:cubicBezTo>
                    <a:pt x="4483" y="709"/>
                    <a:pt x="3537" y="0"/>
                    <a:pt x="2856"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1" name="Google Shape;611;p24"/>
            <p:cNvSpPr/>
            <p:nvPr/>
          </p:nvSpPr>
          <p:spPr>
            <a:xfrm rot="-1930625">
              <a:off x="8125572" y="4785664"/>
              <a:ext cx="173724" cy="163730"/>
            </a:xfrm>
            <a:custGeom>
              <a:avLst/>
              <a:gdLst/>
              <a:ahLst/>
              <a:cxnLst/>
              <a:rect l="l" t="t" r="r" b="b"/>
              <a:pathLst>
                <a:path w="7144" h="6733" extrusionOk="0">
                  <a:moveTo>
                    <a:pt x="4377" y="0"/>
                  </a:moveTo>
                  <a:cubicBezTo>
                    <a:pt x="4242" y="0"/>
                    <a:pt x="4118" y="29"/>
                    <a:pt x="4010" y="91"/>
                  </a:cubicBezTo>
                  <a:lnTo>
                    <a:pt x="4010" y="116"/>
                  </a:lnTo>
                  <a:lnTo>
                    <a:pt x="1930" y="1294"/>
                  </a:lnTo>
                  <a:lnTo>
                    <a:pt x="0" y="2422"/>
                  </a:lnTo>
                  <a:cubicBezTo>
                    <a:pt x="602" y="3024"/>
                    <a:pt x="1128" y="3700"/>
                    <a:pt x="1529" y="4402"/>
                  </a:cubicBezTo>
                  <a:cubicBezTo>
                    <a:pt x="1930" y="5104"/>
                    <a:pt x="2256" y="5906"/>
                    <a:pt x="2482" y="6733"/>
                  </a:cubicBezTo>
                  <a:lnTo>
                    <a:pt x="4411" y="5605"/>
                  </a:lnTo>
                  <a:lnTo>
                    <a:pt x="6492" y="4402"/>
                  </a:lnTo>
                  <a:cubicBezTo>
                    <a:pt x="7143" y="4026"/>
                    <a:pt x="7068" y="2522"/>
                    <a:pt x="6492" y="1545"/>
                  </a:cubicBezTo>
                  <a:cubicBezTo>
                    <a:pt x="6010" y="729"/>
                    <a:pt x="5058" y="0"/>
                    <a:pt x="43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2" name="Google Shape;612;p24"/>
            <p:cNvSpPr/>
            <p:nvPr/>
          </p:nvSpPr>
          <p:spPr>
            <a:xfrm rot="-1930625">
              <a:off x="7880425" y="5353475"/>
              <a:ext cx="88419" cy="109283"/>
            </a:xfrm>
            <a:custGeom>
              <a:avLst/>
              <a:gdLst/>
              <a:ahLst/>
              <a:cxnLst/>
              <a:rect l="l" t="t" r="r" b="b"/>
              <a:pathLst>
                <a:path w="3636" h="4494" extrusionOk="0">
                  <a:moveTo>
                    <a:pt x="877" y="1"/>
                  </a:moveTo>
                  <a:cubicBezTo>
                    <a:pt x="739" y="1"/>
                    <a:pt x="612" y="30"/>
                    <a:pt x="502" y="93"/>
                  </a:cubicBezTo>
                  <a:cubicBezTo>
                    <a:pt x="126" y="294"/>
                    <a:pt x="1" y="870"/>
                    <a:pt x="51" y="1497"/>
                  </a:cubicBezTo>
                  <a:lnTo>
                    <a:pt x="978" y="945"/>
                  </a:lnTo>
                  <a:cubicBezTo>
                    <a:pt x="1279" y="1046"/>
                    <a:pt x="1856" y="1447"/>
                    <a:pt x="2181" y="1998"/>
                  </a:cubicBezTo>
                  <a:cubicBezTo>
                    <a:pt x="2482" y="2524"/>
                    <a:pt x="2557" y="3226"/>
                    <a:pt x="2482" y="3527"/>
                  </a:cubicBezTo>
                  <a:cubicBezTo>
                    <a:pt x="2457" y="3552"/>
                    <a:pt x="2006" y="3803"/>
                    <a:pt x="1530" y="4078"/>
                  </a:cubicBezTo>
                  <a:cubicBezTo>
                    <a:pt x="1897" y="4341"/>
                    <a:pt x="2277" y="4493"/>
                    <a:pt x="2600" y="4493"/>
                  </a:cubicBezTo>
                  <a:cubicBezTo>
                    <a:pt x="2740" y="4493"/>
                    <a:pt x="2870" y="4465"/>
                    <a:pt x="2983" y="4404"/>
                  </a:cubicBezTo>
                  <a:cubicBezTo>
                    <a:pt x="2983" y="4379"/>
                    <a:pt x="3008" y="4379"/>
                    <a:pt x="3008" y="4379"/>
                  </a:cubicBezTo>
                  <a:cubicBezTo>
                    <a:pt x="3635" y="3978"/>
                    <a:pt x="3535" y="2499"/>
                    <a:pt x="2983" y="1522"/>
                  </a:cubicBezTo>
                  <a:cubicBezTo>
                    <a:pt x="2504" y="709"/>
                    <a:pt x="1557" y="1"/>
                    <a:pt x="877"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3" name="Google Shape;613;p24"/>
            <p:cNvSpPr/>
            <p:nvPr/>
          </p:nvSpPr>
          <p:spPr>
            <a:xfrm rot="-1930625">
              <a:off x="7847794" y="5393429"/>
              <a:ext cx="109113" cy="95860"/>
            </a:xfrm>
            <a:custGeom>
              <a:avLst/>
              <a:gdLst/>
              <a:ahLst/>
              <a:cxnLst/>
              <a:rect l="l" t="t" r="r" b="b"/>
              <a:pathLst>
                <a:path w="4487" h="3942" extrusionOk="0">
                  <a:moveTo>
                    <a:pt x="2907" y="0"/>
                  </a:moveTo>
                  <a:lnTo>
                    <a:pt x="1980" y="552"/>
                  </a:lnTo>
                  <a:lnTo>
                    <a:pt x="902" y="1178"/>
                  </a:lnTo>
                  <a:cubicBezTo>
                    <a:pt x="226" y="1554"/>
                    <a:pt x="0" y="2406"/>
                    <a:pt x="376" y="3083"/>
                  </a:cubicBezTo>
                  <a:lnTo>
                    <a:pt x="426" y="3158"/>
                  </a:lnTo>
                  <a:lnTo>
                    <a:pt x="476" y="3259"/>
                  </a:lnTo>
                  <a:cubicBezTo>
                    <a:pt x="729" y="3696"/>
                    <a:pt x="1208" y="3942"/>
                    <a:pt x="1692" y="3942"/>
                  </a:cubicBezTo>
                  <a:cubicBezTo>
                    <a:pt x="1929" y="3942"/>
                    <a:pt x="2167" y="3883"/>
                    <a:pt x="2381" y="3760"/>
                  </a:cubicBezTo>
                  <a:cubicBezTo>
                    <a:pt x="2381" y="3760"/>
                    <a:pt x="2932" y="3434"/>
                    <a:pt x="3459" y="3133"/>
                  </a:cubicBezTo>
                  <a:cubicBezTo>
                    <a:pt x="3935" y="2858"/>
                    <a:pt x="4386" y="2607"/>
                    <a:pt x="4411" y="2582"/>
                  </a:cubicBezTo>
                  <a:cubicBezTo>
                    <a:pt x="4486" y="2281"/>
                    <a:pt x="4411" y="1579"/>
                    <a:pt x="4110" y="1053"/>
                  </a:cubicBezTo>
                  <a:cubicBezTo>
                    <a:pt x="3785" y="502"/>
                    <a:pt x="3208" y="101"/>
                    <a:pt x="290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4" name="Google Shape;614;p24"/>
            <p:cNvSpPr/>
            <p:nvPr/>
          </p:nvSpPr>
          <p:spPr>
            <a:xfrm rot="-1930625">
              <a:off x="7821598" y="4988782"/>
              <a:ext cx="455297" cy="387864"/>
            </a:xfrm>
            <a:custGeom>
              <a:avLst/>
              <a:gdLst/>
              <a:ahLst/>
              <a:cxnLst/>
              <a:rect l="l" t="t" r="r" b="b"/>
              <a:pathLst>
                <a:path w="18723" h="15950" extrusionOk="0">
                  <a:moveTo>
                    <a:pt x="13183" y="0"/>
                  </a:moveTo>
                  <a:cubicBezTo>
                    <a:pt x="12906" y="0"/>
                    <a:pt x="12651" y="59"/>
                    <a:pt x="12431" y="185"/>
                  </a:cubicBezTo>
                  <a:lnTo>
                    <a:pt x="9825" y="1689"/>
                  </a:lnTo>
                  <a:lnTo>
                    <a:pt x="0" y="7353"/>
                  </a:lnTo>
                  <a:cubicBezTo>
                    <a:pt x="234" y="7220"/>
                    <a:pt x="502" y="7164"/>
                    <a:pt x="795" y="7164"/>
                  </a:cubicBezTo>
                  <a:cubicBezTo>
                    <a:pt x="942" y="7164"/>
                    <a:pt x="1095" y="7178"/>
                    <a:pt x="1253" y="7203"/>
                  </a:cubicBezTo>
                  <a:lnTo>
                    <a:pt x="8672" y="2917"/>
                  </a:lnTo>
                  <a:cubicBezTo>
                    <a:pt x="9975" y="3193"/>
                    <a:pt x="11579" y="4471"/>
                    <a:pt x="12406" y="5925"/>
                  </a:cubicBezTo>
                  <a:cubicBezTo>
                    <a:pt x="13258" y="7378"/>
                    <a:pt x="13559" y="9408"/>
                    <a:pt x="13158" y="10662"/>
                  </a:cubicBezTo>
                  <a:lnTo>
                    <a:pt x="5715" y="14947"/>
                  </a:lnTo>
                  <a:cubicBezTo>
                    <a:pt x="5580" y="15352"/>
                    <a:pt x="5364" y="15697"/>
                    <a:pt x="5067" y="15890"/>
                  </a:cubicBezTo>
                  <a:lnTo>
                    <a:pt x="5067" y="15890"/>
                  </a:lnTo>
                  <a:lnTo>
                    <a:pt x="14787" y="10311"/>
                  </a:lnTo>
                  <a:lnTo>
                    <a:pt x="17394" y="8782"/>
                  </a:lnTo>
                  <a:cubicBezTo>
                    <a:pt x="18722" y="8030"/>
                    <a:pt x="18547" y="5023"/>
                    <a:pt x="17419" y="3043"/>
                  </a:cubicBezTo>
                  <a:cubicBezTo>
                    <a:pt x="16461" y="1417"/>
                    <a:pt x="14550" y="0"/>
                    <a:pt x="13183" y="0"/>
                  </a:cubicBezTo>
                  <a:close/>
                  <a:moveTo>
                    <a:pt x="5067" y="15890"/>
                  </a:moveTo>
                  <a:lnTo>
                    <a:pt x="4963" y="15950"/>
                  </a:lnTo>
                  <a:cubicBezTo>
                    <a:pt x="4999" y="15932"/>
                    <a:pt x="5033" y="15912"/>
                    <a:pt x="5067" y="15890"/>
                  </a:cubicBezTo>
                  <a:close/>
                </a:path>
              </a:pathLst>
            </a:custGeom>
            <a:solidFill>
              <a:srgbClr val="FFFFFF"/>
            </a:solidFill>
            <a:ln w="9525" cap="flat" cmpd="sng">
              <a:solidFill>
                <a:srgbClr val="3A5AA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5" name="Google Shape;615;p24"/>
            <p:cNvSpPr/>
            <p:nvPr/>
          </p:nvSpPr>
          <p:spPr>
            <a:xfrm rot="-1930625">
              <a:off x="8161368" y="4681576"/>
              <a:ext cx="182868" cy="231260"/>
            </a:xfrm>
            <a:custGeom>
              <a:avLst/>
              <a:gdLst/>
              <a:ahLst/>
              <a:cxnLst/>
              <a:rect l="l" t="t" r="r" b="b"/>
              <a:pathLst>
                <a:path w="7520" h="9510" extrusionOk="0">
                  <a:moveTo>
                    <a:pt x="28" y="872"/>
                  </a:moveTo>
                  <a:cubicBezTo>
                    <a:pt x="19" y="877"/>
                    <a:pt x="9" y="882"/>
                    <a:pt x="0" y="888"/>
                  </a:cubicBezTo>
                  <a:lnTo>
                    <a:pt x="28" y="872"/>
                  </a:lnTo>
                  <a:close/>
                  <a:moveTo>
                    <a:pt x="2004" y="1"/>
                  </a:moveTo>
                  <a:cubicBezTo>
                    <a:pt x="1727" y="1"/>
                    <a:pt x="1473" y="59"/>
                    <a:pt x="1253" y="186"/>
                  </a:cubicBezTo>
                  <a:lnTo>
                    <a:pt x="28" y="872"/>
                  </a:lnTo>
                  <a:lnTo>
                    <a:pt x="28" y="872"/>
                  </a:lnTo>
                  <a:cubicBezTo>
                    <a:pt x="239" y="757"/>
                    <a:pt x="481" y="704"/>
                    <a:pt x="744" y="704"/>
                  </a:cubicBezTo>
                  <a:cubicBezTo>
                    <a:pt x="2110" y="704"/>
                    <a:pt x="4027" y="2142"/>
                    <a:pt x="4988" y="3770"/>
                  </a:cubicBezTo>
                  <a:cubicBezTo>
                    <a:pt x="6116" y="5750"/>
                    <a:pt x="6291" y="8757"/>
                    <a:pt x="4988" y="9509"/>
                  </a:cubicBezTo>
                  <a:lnTo>
                    <a:pt x="6216" y="8808"/>
                  </a:lnTo>
                  <a:cubicBezTo>
                    <a:pt x="7519" y="8056"/>
                    <a:pt x="7369" y="5023"/>
                    <a:pt x="6216" y="3068"/>
                  </a:cubicBezTo>
                  <a:cubicBezTo>
                    <a:pt x="5278" y="1422"/>
                    <a:pt x="3370" y="1"/>
                    <a:pt x="200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6" name="Google Shape;616;p24"/>
            <p:cNvSpPr/>
            <p:nvPr/>
          </p:nvSpPr>
          <p:spPr>
            <a:xfrm rot="-1930625">
              <a:off x="8015757" y="4840464"/>
              <a:ext cx="252343" cy="337041"/>
            </a:xfrm>
            <a:custGeom>
              <a:avLst/>
              <a:gdLst/>
              <a:ahLst/>
              <a:cxnLst/>
              <a:rect l="l" t="t" r="r" b="b"/>
              <a:pathLst>
                <a:path w="10377" h="13860" extrusionOk="0">
                  <a:moveTo>
                    <a:pt x="2359" y="0"/>
                  </a:moveTo>
                  <a:cubicBezTo>
                    <a:pt x="1943" y="0"/>
                    <a:pt x="1560" y="87"/>
                    <a:pt x="1228" y="275"/>
                  </a:cubicBezTo>
                  <a:lnTo>
                    <a:pt x="0" y="1002"/>
                  </a:lnTo>
                  <a:cubicBezTo>
                    <a:pt x="330" y="812"/>
                    <a:pt x="711" y="724"/>
                    <a:pt x="1126" y="724"/>
                  </a:cubicBezTo>
                  <a:cubicBezTo>
                    <a:pt x="3172" y="724"/>
                    <a:pt x="6027" y="2854"/>
                    <a:pt x="7444" y="5313"/>
                  </a:cubicBezTo>
                  <a:cubicBezTo>
                    <a:pt x="9123" y="8220"/>
                    <a:pt x="9399" y="12656"/>
                    <a:pt x="7544" y="13859"/>
                  </a:cubicBezTo>
                  <a:lnTo>
                    <a:pt x="8697" y="13208"/>
                  </a:lnTo>
                  <a:cubicBezTo>
                    <a:pt x="10176" y="12330"/>
                    <a:pt x="10376" y="9498"/>
                    <a:pt x="9650" y="6917"/>
                  </a:cubicBezTo>
                  <a:cubicBezTo>
                    <a:pt x="9424" y="6090"/>
                    <a:pt x="9098" y="5288"/>
                    <a:pt x="8697" y="4586"/>
                  </a:cubicBezTo>
                  <a:cubicBezTo>
                    <a:pt x="8296" y="3884"/>
                    <a:pt x="7770" y="3208"/>
                    <a:pt x="7168" y="2606"/>
                  </a:cubicBezTo>
                  <a:cubicBezTo>
                    <a:pt x="5703" y="1082"/>
                    <a:pt x="3827" y="0"/>
                    <a:pt x="2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7" name="Google Shape;617;p24"/>
            <p:cNvSpPr/>
            <p:nvPr/>
          </p:nvSpPr>
          <p:spPr>
            <a:xfrm rot="-1930625">
              <a:off x="7871706" y="5075187"/>
              <a:ext cx="302923" cy="299276"/>
            </a:xfrm>
            <a:custGeom>
              <a:avLst/>
              <a:gdLst/>
              <a:ahLst/>
              <a:cxnLst/>
              <a:rect l="l" t="t" r="r" b="b"/>
              <a:pathLst>
                <a:path w="12457" h="12307" extrusionOk="0">
                  <a:moveTo>
                    <a:pt x="7444" y="1"/>
                  </a:moveTo>
                  <a:lnTo>
                    <a:pt x="1" y="4286"/>
                  </a:lnTo>
                  <a:cubicBezTo>
                    <a:pt x="1329" y="4587"/>
                    <a:pt x="2958" y="5916"/>
                    <a:pt x="3810" y="7419"/>
                  </a:cubicBezTo>
                  <a:cubicBezTo>
                    <a:pt x="4687" y="8923"/>
                    <a:pt x="5013" y="11003"/>
                    <a:pt x="4637" y="12307"/>
                  </a:cubicBezTo>
                  <a:lnTo>
                    <a:pt x="12056" y="7996"/>
                  </a:lnTo>
                  <a:cubicBezTo>
                    <a:pt x="12457" y="6718"/>
                    <a:pt x="12106" y="4637"/>
                    <a:pt x="11254" y="3134"/>
                  </a:cubicBezTo>
                  <a:cubicBezTo>
                    <a:pt x="10377" y="1630"/>
                    <a:pt x="8747" y="301"/>
                    <a:pt x="7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8" name="Google Shape;618;p24"/>
            <p:cNvSpPr/>
            <p:nvPr/>
          </p:nvSpPr>
          <p:spPr>
            <a:xfrm rot="-1930625">
              <a:off x="8059943" y="5287832"/>
              <a:ext cx="15855" cy="56101"/>
            </a:xfrm>
            <a:custGeom>
              <a:avLst/>
              <a:gdLst/>
              <a:ahLst/>
              <a:cxnLst/>
              <a:rect l="l" t="t" r="r" b="b"/>
              <a:pathLst>
                <a:path w="652" h="2307" extrusionOk="0">
                  <a:moveTo>
                    <a:pt x="501" y="1"/>
                  </a:moveTo>
                  <a:lnTo>
                    <a:pt x="50" y="76"/>
                  </a:lnTo>
                  <a:cubicBezTo>
                    <a:pt x="176" y="853"/>
                    <a:pt x="151" y="1605"/>
                    <a:pt x="0" y="2181"/>
                  </a:cubicBezTo>
                  <a:lnTo>
                    <a:pt x="451" y="2306"/>
                  </a:lnTo>
                  <a:cubicBezTo>
                    <a:pt x="627" y="1680"/>
                    <a:pt x="652" y="853"/>
                    <a:pt x="5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9" name="Google Shape;619;p24"/>
            <p:cNvSpPr/>
            <p:nvPr/>
          </p:nvSpPr>
          <p:spPr>
            <a:xfrm rot="-1930625">
              <a:off x="8082994" y="5281282"/>
              <a:ext cx="15247" cy="30494"/>
            </a:xfrm>
            <a:custGeom>
              <a:avLst/>
              <a:gdLst/>
              <a:ahLst/>
              <a:cxnLst/>
              <a:rect l="l" t="t" r="r" b="b"/>
              <a:pathLst>
                <a:path w="627" h="1254" extrusionOk="0">
                  <a:moveTo>
                    <a:pt x="151" y="1"/>
                  </a:moveTo>
                  <a:cubicBezTo>
                    <a:pt x="151" y="427"/>
                    <a:pt x="101" y="803"/>
                    <a:pt x="0" y="1128"/>
                  </a:cubicBezTo>
                  <a:lnTo>
                    <a:pt x="476" y="1254"/>
                  </a:lnTo>
                  <a:cubicBezTo>
                    <a:pt x="577" y="878"/>
                    <a:pt x="627" y="452"/>
                    <a:pt x="6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0" name="Google Shape;620;p24"/>
            <p:cNvSpPr/>
            <p:nvPr/>
          </p:nvSpPr>
          <p:spPr>
            <a:xfrm rot="-1930625">
              <a:off x="8092508" y="5226304"/>
              <a:ext cx="15879" cy="56076"/>
            </a:xfrm>
            <a:custGeom>
              <a:avLst/>
              <a:gdLst/>
              <a:ahLst/>
              <a:cxnLst/>
              <a:rect l="l" t="t" r="r" b="b"/>
              <a:pathLst>
                <a:path w="653" h="2306" extrusionOk="0">
                  <a:moveTo>
                    <a:pt x="527" y="0"/>
                  </a:moveTo>
                  <a:lnTo>
                    <a:pt x="51" y="75"/>
                  </a:lnTo>
                  <a:cubicBezTo>
                    <a:pt x="176" y="852"/>
                    <a:pt x="151" y="1604"/>
                    <a:pt x="0" y="2181"/>
                  </a:cubicBezTo>
                  <a:lnTo>
                    <a:pt x="452" y="2306"/>
                  </a:lnTo>
                  <a:cubicBezTo>
                    <a:pt x="627" y="1679"/>
                    <a:pt x="652" y="852"/>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1" name="Google Shape;621;p24"/>
            <p:cNvSpPr/>
            <p:nvPr/>
          </p:nvSpPr>
          <p:spPr>
            <a:xfrm rot="-1930625">
              <a:off x="8116120" y="5219567"/>
              <a:ext cx="14663" cy="30518"/>
            </a:xfrm>
            <a:custGeom>
              <a:avLst/>
              <a:gdLst/>
              <a:ahLst/>
              <a:cxnLst/>
              <a:rect l="l" t="t" r="r" b="b"/>
              <a:pathLst>
                <a:path w="603" h="1255" extrusionOk="0">
                  <a:moveTo>
                    <a:pt x="126" y="1"/>
                  </a:moveTo>
                  <a:cubicBezTo>
                    <a:pt x="126" y="427"/>
                    <a:pt x="76" y="778"/>
                    <a:pt x="1" y="1104"/>
                  </a:cubicBezTo>
                  <a:lnTo>
                    <a:pt x="452" y="1254"/>
                  </a:lnTo>
                  <a:cubicBezTo>
                    <a:pt x="552"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2" name="Google Shape;622;p24"/>
            <p:cNvSpPr/>
            <p:nvPr/>
          </p:nvSpPr>
          <p:spPr>
            <a:xfrm rot="-1930625">
              <a:off x="8124913" y="5164196"/>
              <a:ext cx="15879" cy="56708"/>
            </a:xfrm>
            <a:custGeom>
              <a:avLst/>
              <a:gdLst/>
              <a:ahLst/>
              <a:cxnLst/>
              <a:rect l="l" t="t" r="r" b="b"/>
              <a:pathLst>
                <a:path w="653" h="2332" extrusionOk="0">
                  <a:moveTo>
                    <a:pt x="527" y="0"/>
                  </a:moveTo>
                  <a:lnTo>
                    <a:pt x="51" y="76"/>
                  </a:lnTo>
                  <a:cubicBezTo>
                    <a:pt x="176" y="878"/>
                    <a:pt x="176" y="1630"/>
                    <a:pt x="1" y="2206"/>
                  </a:cubicBezTo>
                  <a:lnTo>
                    <a:pt x="452" y="2331"/>
                  </a:lnTo>
                  <a:cubicBezTo>
                    <a:pt x="627" y="1705"/>
                    <a:pt x="652" y="878"/>
                    <a:pt x="5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3" name="Google Shape;623;p24"/>
            <p:cNvSpPr/>
            <p:nvPr/>
          </p:nvSpPr>
          <p:spPr>
            <a:xfrm rot="-1930625">
              <a:off x="8157427" y="5102490"/>
              <a:ext cx="16487" cy="56708"/>
            </a:xfrm>
            <a:custGeom>
              <a:avLst/>
              <a:gdLst/>
              <a:ahLst/>
              <a:cxnLst/>
              <a:rect l="l" t="t" r="r" b="b"/>
              <a:pathLst>
                <a:path w="678" h="2332" extrusionOk="0">
                  <a:moveTo>
                    <a:pt x="527" y="1"/>
                  </a:moveTo>
                  <a:lnTo>
                    <a:pt x="51" y="76"/>
                  </a:lnTo>
                  <a:cubicBezTo>
                    <a:pt x="201" y="878"/>
                    <a:pt x="176" y="1630"/>
                    <a:pt x="1" y="2206"/>
                  </a:cubicBezTo>
                  <a:lnTo>
                    <a:pt x="452" y="2332"/>
                  </a:lnTo>
                  <a:cubicBezTo>
                    <a:pt x="652" y="1680"/>
                    <a:pt x="678" y="853"/>
                    <a:pt x="5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4" name="Google Shape;624;p24"/>
            <p:cNvSpPr/>
            <p:nvPr/>
          </p:nvSpPr>
          <p:spPr>
            <a:xfrm rot="-1930625">
              <a:off x="8181108" y="5096541"/>
              <a:ext cx="14639" cy="29886"/>
            </a:xfrm>
            <a:custGeom>
              <a:avLst/>
              <a:gdLst/>
              <a:ahLst/>
              <a:cxnLst/>
              <a:rect l="l" t="t" r="r" b="b"/>
              <a:pathLst>
                <a:path w="602" h="1229" extrusionOk="0">
                  <a:moveTo>
                    <a:pt x="125" y="1"/>
                  </a:moveTo>
                  <a:cubicBezTo>
                    <a:pt x="125" y="402"/>
                    <a:pt x="100" y="778"/>
                    <a:pt x="0" y="1104"/>
                  </a:cubicBezTo>
                  <a:lnTo>
                    <a:pt x="451" y="1229"/>
                  </a:lnTo>
                  <a:cubicBezTo>
                    <a:pt x="551" y="878"/>
                    <a:pt x="602" y="452"/>
                    <a:pt x="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25" name="Google Shape;625;p24"/>
          <p:cNvGrpSpPr/>
          <p:nvPr/>
        </p:nvGrpSpPr>
        <p:grpSpPr>
          <a:xfrm rot="10030457" flipH="1">
            <a:off x="1240569" y="188320"/>
            <a:ext cx="497231" cy="359917"/>
            <a:chOff x="10038633" y="2173057"/>
            <a:chExt cx="269128" cy="194806"/>
          </a:xfrm>
        </p:grpSpPr>
        <p:sp>
          <p:nvSpPr>
            <p:cNvPr id="626" name="Google Shape;626;p2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7" name="Google Shape;627;p2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8" name="Google Shape;628;p2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9" name="Google Shape;629;p2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0" name="Google Shape;630;p24"/>
          <p:cNvGrpSpPr/>
          <p:nvPr/>
        </p:nvGrpSpPr>
        <p:grpSpPr>
          <a:xfrm rot="-3599748">
            <a:off x="321735" y="1678899"/>
            <a:ext cx="216199" cy="432375"/>
            <a:chOff x="8858632" y="2449775"/>
            <a:chExt cx="187827" cy="375634"/>
          </a:xfrm>
        </p:grpSpPr>
        <p:sp>
          <p:nvSpPr>
            <p:cNvPr id="631" name="Google Shape;631;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2" name="Google Shape;632;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3" name="Google Shape;633;p24"/>
          <p:cNvGrpSpPr/>
          <p:nvPr/>
        </p:nvGrpSpPr>
        <p:grpSpPr>
          <a:xfrm rot="3235354">
            <a:off x="11690790" y="5096938"/>
            <a:ext cx="185420" cy="370821"/>
            <a:chOff x="8858632" y="2449775"/>
            <a:chExt cx="187827" cy="375634"/>
          </a:xfrm>
        </p:grpSpPr>
        <p:sp>
          <p:nvSpPr>
            <p:cNvPr id="634" name="Google Shape;634;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5" name="Google Shape;635;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36" name="Google Shape;636;p24"/>
          <p:cNvGrpSpPr/>
          <p:nvPr/>
        </p:nvGrpSpPr>
        <p:grpSpPr>
          <a:xfrm rot="8100000" flipH="1">
            <a:off x="11533710" y="6223408"/>
            <a:ext cx="499556" cy="361600"/>
            <a:chOff x="10038633" y="2173057"/>
            <a:chExt cx="269128" cy="194806"/>
          </a:xfrm>
        </p:grpSpPr>
        <p:sp>
          <p:nvSpPr>
            <p:cNvPr id="637" name="Google Shape;637;p24"/>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8" name="Google Shape;638;p24"/>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9" name="Google Shape;639;p24"/>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0" name="Google Shape;640;p24"/>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1" name="Google Shape;641;p24"/>
          <p:cNvGrpSpPr/>
          <p:nvPr/>
        </p:nvGrpSpPr>
        <p:grpSpPr>
          <a:xfrm rot="-4211199">
            <a:off x="10865678" y="6297069"/>
            <a:ext cx="227489" cy="454955"/>
            <a:chOff x="8858632" y="2449775"/>
            <a:chExt cx="187827" cy="375634"/>
          </a:xfrm>
        </p:grpSpPr>
        <p:sp>
          <p:nvSpPr>
            <p:cNvPr id="642" name="Google Shape;642;p24"/>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3" name="Google Shape;643;p24"/>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143521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27FBC-B337-E699-095B-246A75AD5B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35896C-B8CF-AE6D-9227-56E467958D62}"/>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4" name="Footer Placeholder 3">
            <a:extLst>
              <a:ext uri="{FF2B5EF4-FFF2-40B4-BE49-F238E27FC236}">
                <a16:creationId xmlns:a16="http://schemas.microsoft.com/office/drawing/2014/main" id="{D06C3B55-4C18-86D4-E5BD-4E2F5A0635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3F6D0A-35A8-FC7A-153C-F960EAEE8315}"/>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347553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644"/>
        <p:cNvGrpSpPr/>
        <p:nvPr/>
      </p:nvGrpSpPr>
      <p:grpSpPr>
        <a:xfrm>
          <a:off x="0" y="0"/>
          <a:ext cx="0" cy="0"/>
          <a:chOff x="0" y="0"/>
          <a:chExt cx="0" cy="0"/>
        </a:xfrm>
      </p:grpSpPr>
      <p:grpSp>
        <p:nvGrpSpPr>
          <p:cNvPr id="645" name="Google Shape;645;p25"/>
          <p:cNvGrpSpPr/>
          <p:nvPr/>
        </p:nvGrpSpPr>
        <p:grpSpPr>
          <a:xfrm rot="-1395985" flipH="1">
            <a:off x="11561040" y="294615"/>
            <a:ext cx="366681" cy="587087"/>
            <a:chOff x="5796773" y="3396354"/>
            <a:chExt cx="335075" cy="536423"/>
          </a:xfrm>
        </p:grpSpPr>
        <p:sp>
          <p:nvSpPr>
            <p:cNvPr id="646" name="Google Shape;646;p25"/>
            <p:cNvSpPr/>
            <p:nvPr/>
          </p:nvSpPr>
          <p:spPr>
            <a:xfrm>
              <a:off x="5796773" y="3527223"/>
              <a:ext cx="335075" cy="405554"/>
            </a:xfrm>
            <a:custGeom>
              <a:avLst/>
              <a:gdLst/>
              <a:ahLst/>
              <a:cxnLst/>
              <a:rect l="l" t="t" r="r" b="b"/>
              <a:pathLst>
                <a:path w="15014" h="18172" extrusionOk="0">
                  <a:moveTo>
                    <a:pt x="2507" y="1"/>
                  </a:moveTo>
                  <a:cubicBezTo>
                    <a:pt x="1079" y="1229"/>
                    <a:pt x="1" y="3334"/>
                    <a:pt x="1" y="5089"/>
                  </a:cubicBezTo>
                  <a:lnTo>
                    <a:pt x="1" y="13835"/>
                  </a:lnTo>
                  <a:cubicBezTo>
                    <a:pt x="1" y="16091"/>
                    <a:pt x="4086" y="18171"/>
                    <a:pt x="7495" y="18171"/>
                  </a:cubicBezTo>
                  <a:cubicBezTo>
                    <a:pt x="10928" y="18171"/>
                    <a:pt x="15014" y="16091"/>
                    <a:pt x="15014" y="13835"/>
                  </a:cubicBezTo>
                  <a:lnTo>
                    <a:pt x="15014" y="5089"/>
                  </a:lnTo>
                  <a:cubicBezTo>
                    <a:pt x="15014" y="3334"/>
                    <a:pt x="13936" y="1229"/>
                    <a:pt x="12507" y="1"/>
                  </a:cubicBezTo>
                  <a:cubicBezTo>
                    <a:pt x="12382" y="1479"/>
                    <a:pt x="9750" y="2808"/>
                    <a:pt x="7495" y="2808"/>
                  </a:cubicBezTo>
                  <a:cubicBezTo>
                    <a:pt x="5264" y="2808"/>
                    <a:pt x="2633" y="1479"/>
                    <a:pt x="250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7" name="Google Shape;647;p25"/>
            <p:cNvSpPr/>
            <p:nvPr/>
          </p:nvSpPr>
          <p:spPr>
            <a:xfrm>
              <a:off x="5829222" y="3680476"/>
              <a:ext cx="269618" cy="139864"/>
            </a:xfrm>
            <a:custGeom>
              <a:avLst/>
              <a:gdLst/>
              <a:ahLst/>
              <a:cxnLst/>
              <a:rect l="l" t="t" r="r" b="b"/>
              <a:pathLst>
                <a:path w="12081" h="6267" extrusionOk="0">
                  <a:moveTo>
                    <a:pt x="1" y="1"/>
                  </a:moveTo>
                  <a:lnTo>
                    <a:pt x="1" y="4237"/>
                  </a:lnTo>
                  <a:cubicBezTo>
                    <a:pt x="1454" y="5440"/>
                    <a:pt x="3935" y="6267"/>
                    <a:pt x="6041" y="6267"/>
                  </a:cubicBezTo>
                  <a:cubicBezTo>
                    <a:pt x="8171" y="6267"/>
                    <a:pt x="10627" y="5440"/>
                    <a:pt x="12081" y="4237"/>
                  </a:cubicBezTo>
                  <a:lnTo>
                    <a:pt x="12081" y="1"/>
                  </a:lnTo>
                  <a:cubicBezTo>
                    <a:pt x="10527" y="1154"/>
                    <a:pt x="8171" y="1906"/>
                    <a:pt x="6041" y="1906"/>
                  </a:cubicBezTo>
                  <a:cubicBezTo>
                    <a:pt x="3935" y="1906"/>
                    <a:pt x="1554" y="1154"/>
                    <a:pt x="1" y="1"/>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8" name="Google Shape;648;p25"/>
            <p:cNvSpPr/>
            <p:nvPr/>
          </p:nvSpPr>
          <p:spPr>
            <a:xfrm>
              <a:off x="5852723" y="3396354"/>
              <a:ext cx="223197" cy="128660"/>
            </a:xfrm>
            <a:custGeom>
              <a:avLst/>
              <a:gdLst/>
              <a:ahLst/>
              <a:cxnLst/>
              <a:rect l="l" t="t" r="r" b="b"/>
              <a:pathLst>
                <a:path w="10001" h="5765" extrusionOk="0">
                  <a:moveTo>
                    <a:pt x="4988" y="0"/>
                  </a:moveTo>
                  <a:cubicBezTo>
                    <a:pt x="2707" y="0"/>
                    <a:pt x="0" y="1379"/>
                    <a:pt x="0" y="2882"/>
                  </a:cubicBezTo>
                  <a:cubicBezTo>
                    <a:pt x="0" y="4411"/>
                    <a:pt x="2707" y="5765"/>
                    <a:pt x="4988" y="5765"/>
                  </a:cubicBezTo>
                  <a:cubicBezTo>
                    <a:pt x="7293" y="5765"/>
                    <a:pt x="10000" y="4411"/>
                    <a:pt x="10000" y="2882"/>
                  </a:cubicBezTo>
                  <a:cubicBezTo>
                    <a:pt x="10000" y="1379"/>
                    <a:pt x="7293" y="0"/>
                    <a:pt x="4988" y="0"/>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9" name="Google Shape;649;p25"/>
            <p:cNvSpPr/>
            <p:nvPr/>
          </p:nvSpPr>
          <p:spPr>
            <a:xfrm>
              <a:off x="5852723" y="3460673"/>
              <a:ext cx="223197" cy="129218"/>
            </a:xfrm>
            <a:custGeom>
              <a:avLst/>
              <a:gdLst/>
              <a:ahLst/>
              <a:cxnLst/>
              <a:rect l="l" t="t" r="r" b="b"/>
              <a:pathLst>
                <a:path w="10001" h="5790" extrusionOk="0">
                  <a:moveTo>
                    <a:pt x="0" y="0"/>
                  </a:moveTo>
                  <a:lnTo>
                    <a:pt x="0" y="2883"/>
                  </a:lnTo>
                  <a:cubicBezTo>
                    <a:pt x="0" y="2933"/>
                    <a:pt x="0" y="2958"/>
                    <a:pt x="0" y="2983"/>
                  </a:cubicBezTo>
                  <a:cubicBezTo>
                    <a:pt x="126" y="4461"/>
                    <a:pt x="2757" y="5790"/>
                    <a:pt x="4988" y="5790"/>
                  </a:cubicBezTo>
                  <a:cubicBezTo>
                    <a:pt x="7243" y="5790"/>
                    <a:pt x="9875" y="4461"/>
                    <a:pt x="10000" y="2983"/>
                  </a:cubicBezTo>
                  <a:cubicBezTo>
                    <a:pt x="10000" y="2958"/>
                    <a:pt x="10000" y="2933"/>
                    <a:pt x="10000" y="2883"/>
                  </a:cubicBezTo>
                  <a:lnTo>
                    <a:pt x="10000" y="0"/>
                  </a:lnTo>
                  <a:cubicBezTo>
                    <a:pt x="10000" y="1529"/>
                    <a:pt x="7293" y="2883"/>
                    <a:pt x="4988" y="2883"/>
                  </a:cubicBezTo>
                  <a:cubicBezTo>
                    <a:pt x="2707" y="2883"/>
                    <a:pt x="0" y="1529"/>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0" name="Google Shape;650;p25"/>
          <p:cNvGrpSpPr/>
          <p:nvPr/>
        </p:nvGrpSpPr>
        <p:grpSpPr>
          <a:xfrm rot="1846270">
            <a:off x="1087662" y="6318185"/>
            <a:ext cx="358829" cy="259736"/>
            <a:chOff x="10038633" y="2173057"/>
            <a:chExt cx="269128" cy="194806"/>
          </a:xfrm>
        </p:grpSpPr>
        <p:sp>
          <p:nvSpPr>
            <p:cNvPr id="651" name="Google Shape;651;p25"/>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2" name="Google Shape;652;p25"/>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3" name="Google Shape;653;p25"/>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4" name="Google Shape;654;p25"/>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5" name="Google Shape;655;p25"/>
          <p:cNvGrpSpPr/>
          <p:nvPr/>
        </p:nvGrpSpPr>
        <p:grpSpPr>
          <a:xfrm flipH="1">
            <a:off x="68074" y="5353041"/>
            <a:ext cx="437819" cy="395249"/>
            <a:chOff x="9239814" y="2663254"/>
            <a:chExt cx="340591" cy="307475"/>
          </a:xfrm>
        </p:grpSpPr>
        <p:sp>
          <p:nvSpPr>
            <p:cNvPr id="656" name="Google Shape;656;p2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7" name="Google Shape;657;p2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58" name="Google Shape;658;p25"/>
          <p:cNvGrpSpPr/>
          <p:nvPr/>
        </p:nvGrpSpPr>
        <p:grpSpPr>
          <a:xfrm rot="-808323" flipH="1">
            <a:off x="356369" y="6159217"/>
            <a:ext cx="235632" cy="471240"/>
            <a:chOff x="8858632" y="2449775"/>
            <a:chExt cx="187827" cy="375634"/>
          </a:xfrm>
        </p:grpSpPr>
        <p:sp>
          <p:nvSpPr>
            <p:cNvPr id="659" name="Google Shape;659;p25"/>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0" name="Google Shape;660;p25"/>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1" name="Google Shape;661;p25"/>
          <p:cNvGrpSpPr/>
          <p:nvPr/>
        </p:nvGrpSpPr>
        <p:grpSpPr>
          <a:xfrm rot="1664428">
            <a:off x="11393917" y="1349397"/>
            <a:ext cx="358843" cy="258200"/>
            <a:chOff x="9549534" y="2313177"/>
            <a:chExt cx="379843" cy="273310"/>
          </a:xfrm>
        </p:grpSpPr>
        <p:sp>
          <p:nvSpPr>
            <p:cNvPr id="662" name="Google Shape;662;p25"/>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3" name="Google Shape;663;p25"/>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4" name="Google Shape;664;p25"/>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5" name="Google Shape;665;p25"/>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66" name="Google Shape;666;p25"/>
          <p:cNvGrpSpPr/>
          <p:nvPr/>
        </p:nvGrpSpPr>
        <p:grpSpPr>
          <a:xfrm rot="1059460" flipH="1">
            <a:off x="10746939" y="127805"/>
            <a:ext cx="358861" cy="323968"/>
            <a:chOff x="9239814" y="2663254"/>
            <a:chExt cx="340591" cy="307475"/>
          </a:xfrm>
        </p:grpSpPr>
        <p:sp>
          <p:nvSpPr>
            <p:cNvPr id="667" name="Google Shape;667;p25"/>
            <p:cNvSpPr/>
            <p:nvPr/>
          </p:nvSpPr>
          <p:spPr>
            <a:xfrm>
              <a:off x="9342140" y="2663254"/>
              <a:ext cx="238264" cy="235738"/>
            </a:xfrm>
            <a:custGeom>
              <a:avLst/>
              <a:gdLst/>
              <a:ahLst/>
              <a:cxnLst/>
              <a:rect l="l" t="t" r="r" b="b"/>
              <a:pathLst>
                <a:path w="4261" h="4216" extrusionOk="0">
                  <a:moveTo>
                    <a:pt x="2589" y="1"/>
                  </a:moveTo>
                  <a:cubicBezTo>
                    <a:pt x="2191" y="1"/>
                    <a:pt x="1757" y="130"/>
                    <a:pt x="1479" y="356"/>
                  </a:cubicBezTo>
                  <a:lnTo>
                    <a:pt x="0" y="1584"/>
                  </a:lnTo>
                  <a:cubicBezTo>
                    <a:pt x="89" y="1523"/>
                    <a:pt x="203" y="1495"/>
                    <a:pt x="331" y="1495"/>
                  </a:cubicBezTo>
                  <a:cubicBezTo>
                    <a:pt x="781" y="1495"/>
                    <a:pt x="1409" y="1837"/>
                    <a:pt x="1780" y="2286"/>
                  </a:cubicBezTo>
                  <a:cubicBezTo>
                    <a:pt x="2256" y="2887"/>
                    <a:pt x="2506" y="3890"/>
                    <a:pt x="2105" y="4191"/>
                  </a:cubicBezTo>
                  <a:lnTo>
                    <a:pt x="2105" y="4216"/>
                  </a:lnTo>
                  <a:lnTo>
                    <a:pt x="3609" y="2937"/>
                  </a:lnTo>
                  <a:cubicBezTo>
                    <a:pt x="4010" y="2612"/>
                    <a:pt x="4261" y="1935"/>
                    <a:pt x="4186" y="1409"/>
                  </a:cubicBezTo>
                  <a:lnTo>
                    <a:pt x="4186" y="1358"/>
                  </a:lnTo>
                  <a:cubicBezTo>
                    <a:pt x="4085" y="857"/>
                    <a:pt x="3609" y="281"/>
                    <a:pt x="3133" y="105"/>
                  </a:cubicBezTo>
                  <a:lnTo>
                    <a:pt x="3083" y="80"/>
                  </a:lnTo>
                  <a:cubicBezTo>
                    <a:pt x="2936" y="26"/>
                    <a:pt x="2766" y="1"/>
                    <a:pt x="258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8" name="Google Shape;668;p25"/>
            <p:cNvSpPr/>
            <p:nvPr/>
          </p:nvSpPr>
          <p:spPr>
            <a:xfrm>
              <a:off x="9239814" y="2747069"/>
              <a:ext cx="236922" cy="223660"/>
            </a:xfrm>
            <a:custGeom>
              <a:avLst/>
              <a:gdLst/>
              <a:ahLst/>
              <a:cxnLst/>
              <a:rect l="l" t="t" r="r" b="b"/>
              <a:pathLst>
                <a:path w="4237" h="4000" extrusionOk="0">
                  <a:moveTo>
                    <a:pt x="2134" y="0"/>
                  </a:moveTo>
                  <a:cubicBezTo>
                    <a:pt x="2089" y="0"/>
                    <a:pt x="2047" y="3"/>
                    <a:pt x="2006" y="10"/>
                  </a:cubicBezTo>
                  <a:cubicBezTo>
                    <a:pt x="1955" y="35"/>
                    <a:pt x="1880" y="60"/>
                    <a:pt x="1830" y="85"/>
                  </a:cubicBezTo>
                  <a:lnTo>
                    <a:pt x="652" y="1062"/>
                  </a:lnTo>
                  <a:cubicBezTo>
                    <a:pt x="251" y="1388"/>
                    <a:pt x="0" y="2090"/>
                    <a:pt x="76" y="2591"/>
                  </a:cubicBezTo>
                  <a:lnTo>
                    <a:pt x="101" y="2641"/>
                  </a:lnTo>
                  <a:cubicBezTo>
                    <a:pt x="176" y="3168"/>
                    <a:pt x="652" y="3719"/>
                    <a:pt x="1128" y="3895"/>
                  </a:cubicBezTo>
                  <a:lnTo>
                    <a:pt x="1178" y="3920"/>
                  </a:lnTo>
                  <a:cubicBezTo>
                    <a:pt x="1333" y="3974"/>
                    <a:pt x="1506" y="3999"/>
                    <a:pt x="1683" y="3999"/>
                  </a:cubicBezTo>
                  <a:cubicBezTo>
                    <a:pt x="2083" y="3999"/>
                    <a:pt x="2505" y="3870"/>
                    <a:pt x="2782" y="3644"/>
                  </a:cubicBezTo>
                  <a:lnTo>
                    <a:pt x="3935" y="2717"/>
                  </a:lnTo>
                  <a:cubicBezTo>
                    <a:pt x="3985" y="2641"/>
                    <a:pt x="4036" y="2591"/>
                    <a:pt x="4086" y="2491"/>
                  </a:cubicBezTo>
                  <a:cubicBezTo>
                    <a:pt x="4236" y="2065"/>
                    <a:pt x="4011" y="1288"/>
                    <a:pt x="3610" y="787"/>
                  </a:cubicBezTo>
                  <a:cubicBezTo>
                    <a:pt x="3243" y="352"/>
                    <a:pt x="2605" y="0"/>
                    <a:pt x="2134"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854128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9BC31A-BF34-D676-BC5F-CD15A7632CFA}"/>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3" name="Footer Placeholder 2">
            <a:extLst>
              <a:ext uri="{FF2B5EF4-FFF2-40B4-BE49-F238E27FC236}">
                <a16:creationId xmlns:a16="http://schemas.microsoft.com/office/drawing/2014/main" id="{90FA7B3A-798F-63AB-0599-EE9E8FC402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DA353D-4525-DA09-79D2-CF0A16ACFF80}"/>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624147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5E982-3242-959A-C197-4E2AC3EE41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31F831-DD59-9F4D-E353-7E60C7FB53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21A914-FF32-7581-4F96-A67AB0448E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380526-9CB3-9A84-6404-9A5F7A3C75EB}"/>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6" name="Footer Placeholder 5">
            <a:extLst>
              <a:ext uri="{FF2B5EF4-FFF2-40B4-BE49-F238E27FC236}">
                <a16:creationId xmlns:a16="http://schemas.microsoft.com/office/drawing/2014/main" id="{1C45F0ED-E601-370C-EC18-8C4632BA0F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5340B4-D110-5ABC-03D0-C7ABB9A55C54}"/>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129075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44DA6-1F10-34CF-0490-DDDE85C7A7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004D07-21CD-75F3-2F94-A3D5FCD8B6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4C93E4-D551-FAC3-8E74-80973E9EFE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8B1A52-6405-0A35-D72A-FDC982B4DC1F}"/>
              </a:ext>
            </a:extLst>
          </p:cNvPr>
          <p:cNvSpPr>
            <a:spLocks noGrp="1"/>
          </p:cNvSpPr>
          <p:nvPr>
            <p:ph type="dt" sz="half" idx="10"/>
          </p:nvPr>
        </p:nvSpPr>
        <p:spPr/>
        <p:txBody>
          <a:bodyPr/>
          <a:lstStyle/>
          <a:p>
            <a:fld id="{CA69AAB1-64F5-814B-91E8-2123E3855EDE}" type="datetimeFigureOut">
              <a:rPr lang="en-US" smtClean="0"/>
              <a:t>2/27/2025</a:t>
            </a:fld>
            <a:endParaRPr lang="en-US"/>
          </a:p>
        </p:txBody>
      </p:sp>
      <p:sp>
        <p:nvSpPr>
          <p:cNvPr id="6" name="Footer Placeholder 5">
            <a:extLst>
              <a:ext uri="{FF2B5EF4-FFF2-40B4-BE49-F238E27FC236}">
                <a16:creationId xmlns:a16="http://schemas.microsoft.com/office/drawing/2014/main" id="{B870ED82-A591-9886-D34F-FC6D09B6B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AB592D-42FB-FEC4-79E6-0ED2FD792F9A}"/>
              </a:ext>
            </a:extLst>
          </p:cNvPr>
          <p:cNvSpPr>
            <a:spLocks noGrp="1"/>
          </p:cNvSpPr>
          <p:nvPr>
            <p:ph type="sldNum" sz="quarter" idx="12"/>
          </p:nvPr>
        </p:nvSpPr>
        <p:spPr/>
        <p:txBody>
          <a:bodyPr/>
          <a:lstStyle/>
          <a:p>
            <a:fld id="{C12219CB-9344-BD40-AFC7-5E4734665A1E}" type="slidenum">
              <a:rPr lang="en-US" smtClean="0"/>
              <a:t>‹#›</a:t>
            </a:fld>
            <a:endParaRPr lang="en-US"/>
          </a:p>
        </p:txBody>
      </p:sp>
    </p:spTree>
    <p:extLst>
      <p:ext uri="{BB962C8B-B14F-4D97-AF65-F5344CB8AC3E}">
        <p14:creationId xmlns:p14="http://schemas.microsoft.com/office/powerpoint/2010/main" val="2830729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image" Target="../media/image1.png"/><Relationship Id="rId3" Type="http://schemas.openxmlformats.org/officeDocument/2006/relationships/slideLayout" Target="../slideLayouts/slideLayout39.xml"/><Relationship Id="rId21" Type="http://schemas.openxmlformats.org/officeDocument/2006/relationships/slideLayout" Target="../slideLayouts/slideLayout57.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theme" Target="../theme/theme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5EF0E7-D682-F8F5-A6FA-81394A1041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330B4E-D5CB-5FE2-BEAE-22457D9F29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489F9-8A96-666F-57BD-F743CE9CA2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A69AAB1-64F5-814B-91E8-2123E3855EDE}" type="datetimeFigureOut">
              <a:rPr lang="en-US" smtClean="0"/>
              <a:t>2/27/2025</a:t>
            </a:fld>
            <a:endParaRPr lang="en-US"/>
          </a:p>
        </p:txBody>
      </p:sp>
      <p:sp>
        <p:nvSpPr>
          <p:cNvPr id="5" name="Footer Placeholder 4">
            <a:extLst>
              <a:ext uri="{FF2B5EF4-FFF2-40B4-BE49-F238E27FC236}">
                <a16:creationId xmlns:a16="http://schemas.microsoft.com/office/drawing/2014/main" id="{9C028274-AA8E-B65B-7EAF-F0D0628183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4AC7DF0-F0A7-DC08-E79A-1121E69AF9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12219CB-9344-BD40-AFC7-5E4734665A1E}" type="slidenum">
              <a:rPr lang="en-US" smtClean="0"/>
              <a:t>‹#›</a:t>
            </a:fld>
            <a:endParaRPr lang="en-US"/>
          </a:p>
        </p:txBody>
      </p:sp>
    </p:spTree>
    <p:extLst>
      <p:ext uri="{BB962C8B-B14F-4D97-AF65-F5344CB8AC3E}">
        <p14:creationId xmlns:p14="http://schemas.microsoft.com/office/powerpoint/2010/main" val="619827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2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593367"/>
            <a:ext cx="10272000" cy="7636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1"/>
              </a:buClr>
              <a:buSzPts val="3600"/>
              <a:buFont typeface="Staatliches"/>
              <a:buNone/>
              <a:defRPr sz="36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60000" y="1536633"/>
            <a:ext cx="10272000" cy="46012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Nunito"/>
              <a:buChar char="●"/>
              <a:defRPr sz="1600">
                <a:solidFill>
                  <a:schemeClr val="dk2"/>
                </a:solidFill>
                <a:latin typeface="Nunito"/>
                <a:ea typeface="Nunito"/>
                <a:cs typeface="Nunito"/>
                <a:sym typeface="Nunito"/>
              </a:defRPr>
            </a:lvl1pPr>
            <a:lvl2pPr marL="914400" lvl="1"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2pPr>
            <a:lvl3pPr marL="1371600" lvl="2"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3pPr>
            <a:lvl4pPr marL="1828800" lvl="3"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4pPr>
            <a:lvl5pPr marL="2286000" lvl="4"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5pPr>
            <a:lvl6pPr marL="2743200" lvl="5"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6pPr>
            <a:lvl7pPr marL="3200400" lvl="6"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7pPr>
            <a:lvl8pPr marL="3657600" lvl="7"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8pPr>
            <a:lvl9pPr marL="4114800" lvl="8" indent="-330200">
              <a:lnSpc>
                <a:spcPct val="115000"/>
              </a:lnSpc>
              <a:spcBef>
                <a:spcPts val="1600"/>
              </a:spcBef>
              <a:spcAft>
                <a:spcPts val="1600"/>
              </a:spcAft>
              <a:buClr>
                <a:schemeClr val="dk2"/>
              </a:buClr>
              <a:buSzPts val="1600"/>
              <a:buFont typeface="Nunito"/>
              <a:buChar char="■"/>
              <a:defRPr sz="1600">
                <a:solidFill>
                  <a:schemeClr val="dk2"/>
                </a:solidFill>
                <a:latin typeface="Nunito"/>
                <a:ea typeface="Nunito"/>
                <a:cs typeface="Nunito"/>
                <a:sym typeface="Nunito"/>
              </a:defRPr>
            </a:lvl9pPr>
          </a:lstStyle>
          <a:p>
            <a:endParaRPr/>
          </a:p>
        </p:txBody>
      </p:sp>
    </p:spTree>
    <p:extLst>
      <p:ext uri="{BB962C8B-B14F-4D97-AF65-F5344CB8AC3E}">
        <p14:creationId xmlns:p14="http://schemas.microsoft.com/office/powerpoint/2010/main" val="1350112939"/>
      </p:ext>
    </p:extLst>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71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26">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593367"/>
            <a:ext cx="10272000" cy="7636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1"/>
              </a:buClr>
              <a:buSzPts val="3600"/>
              <a:buFont typeface="Staatliches"/>
              <a:buNone/>
              <a:defRPr sz="3600">
                <a:solidFill>
                  <a:schemeClr val="dk1"/>
                </a:solidFill>
                <a:latin typeface="Staatliches"/>
                <a:ea typeface="Staatliches"/>
                <a:cs typeface="Staatliches"/>
                <a:sym typeface="Staatliche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60000" y="1536633"/>
            <a:ext cx="10272000" cy="46012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2"/>
              </a:buClr>
              <a:buSzPts val="1600"/>
              <a:buFont typeface="Nunito"/>
              <a:buChar char="●"/>
              <a:defRPr sz="1600">
                <a:solidFill>
                  <a:schemeClr val="dk2"/>
                </a:solidFill>
                <a:latin typeface="Nunito"/>
                <a:ea typeface="Nunito"/>
                <a:cs typeface="Nunito"/>
                <a:sym typeface="Nunito"/>
              </a:defRPr>
            </a:lvl1pPr>
            <a:lvl2pPr marL="914400" lvl="1"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2pPr>
            <a:lvl3pPr marL="1371600" lvl="2"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3pPr>
            <a:lvl4pPr marL="1828800" lvl="3"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4pPr>
            <a:lvl5pPr marL="2286000" lvl="4"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5pPr>
            <a:lvl6pPr marL="2743200" lvl="5"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6pPr>
            <a:lvl7pPr marL="3200400" lvl="6"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7pPr>
            <a:lvl8pPr marL="3657600" lvl="7" indent="-330200">
              <a:lnSpc>
                <a:spcPct val="115000"/>
              </a:lnSpc>
              <a:spcBef>
                <a:spcPts val="1600"/>
              </a:spcBef>
              <a:spcAft>
                <a:spcPts val="0"/>
              </a:spcAft>
              <a:buClr>
                <a:schemeClr val="dk2"/>
              </a:buClr>
              <a:buSzPts val="1600"/>
              <a:buFont typeface="Nunito"/>
              <a:buChar char="○"/>
              <a:defRPr sz="1600">
                <a:solidFill>
                  <a:schemeClr val="dk2"/>
                </a:solidFill>
                <a:latin typeface="Nunito"/>
                <a:ea typeface="Nunito"/>
                <a:cs typeface="Nunito"/>
                <a:sym typeface="Nunito"/>
              </a:defRPr>
            </a:lvl8pPr>
            <a:lvl9pPr marL="4114800" lvl="8" indent="-330200">
              <a:lnSpc>
                <a:spcPct val="115000"/>
              </a:lnSpc>
              <a:spcBef>
                <a:spcPts val="1600"/>
              </a:spcBef>
              <a:spcAft>
                <a:spcPts val="1600"/>
              </a:spcAft>
              <a:buClr>
                <a:schemeClr val="dk2"/>
              </a:buClr>
              <a:buSzPts val="1600"/>
              <a:buFont typeface="Nunito"/>
              <a:buChar char="■"/>
              <a:defRPr sz="1600">
                <a:solidFill>
                  <a:schemeClr val="dk2"/>
                </a:solidFill>
                <a:latin typeface="Nunito"/>
                <a:ea typeface="Nunito"/>
                <a:cs typeface="Nunito"/>
                <a:sym typeface="Nunito"/>
              </a:defRPr>
            </a:lvl9pPr>
          </a:lstStyle>
          <a:p>
            <a:endParaRPr/>
          </a:p>
        </p:txBody>
      </p:sp>
    </p:spTree>
    <p:extLst>
      <p:ext uri="{BB962C8B-B14F-4D97-AF65-F5344CB8AC3E}">
        <p14:creationId xmlns:p14="http://schemas.microsoft.com/office/powerpoint/2010/main" val="3525578465"/>
      </p:ext>
    </p:extLst>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 id="2147483705" r:id="rId18"/>
    <p:sldLayoutId id="2147483706" r:id="rId19"/>
    <p:sldLayoutId id="2147483707" r:id="rId20"/>
    <p:sldLayoutId id="2147483708" r:id="rId21"/>
    <p:sldLayoutId id="2147483709" r:id="rId22"/>
    <p:sldLayoutId id="2147483710" r:id="rId23"/>
    <p:sldLayoutId id="2147483711"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man sitting in hospital bed">
            <a:extLst>
              <a:ext uri="{FF2B5EF4-FFF2-40B4-BE49-F238E27FC236}">
                <a16:creationId xmlns:a16="http://schemas.microsoft.com/office/drawing/2014/main" id="{939D32EF-6DC2-7AD2-8835-BF80C1AD8A6B}"/>
              </a:ext>
            </a:extLst>
          </p:cNvPr>
          <p:cNvPicPr>
            <a:picLocks noChangeAspect="1"/>
          </p:cNvPicPr>
          <p:nvPr/>
        </p:nvPicPr>
        <p:blipFill>
          <a:blip r:embed="rId2"/>
          <a:srcRect t="2108" r="23298" b="6983"/>
          <a:stretch/>
        </p:blipFill>
        <p:spPr>
          <a:xfrm>
            <a:off x="3523488" y="10"/>
            <a:ext cx="8668512" cy="6857990"/>
          </a:xfrm>
          <a:prstGeom prst="rect">
            <a:avLst/>
          </a:prstGeom>
        </p:spPr>
      </p:pic>
      <p:sp>
        <p:nvSpPr>
          <p:cNvPr id="18" name="Rectangle 1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6327-6660-12DE-20C9-DE86B849AC32}"/>
              </a:ext>
            </a:extLst>
          </p:cNvPr>
          <p:cNvSpPr>
            <a:spLocks noGrp="1"/>
          </p:cNvSpPr>
          <p:nvPr>
            <p:ph type="ctrTitle"/>
          </p:nvPr>
        </p:nvSpPr>
        <p:spPr>
          <a:xfrm>
            <a:off x="477981" y="1122363"/>
            <a:ext cx="4023360" cy="3204134"/>
          </a:xfrm>
        </p:spPr>
        <p:txBody>
          <a:bodyPr anchor="b">
            <a:normAutofit/>
          </a:bodyPr>
          <a:lstStyle/>
          <a:p>
            <a:pPr algn="l"/>
            <a:r>
              <a:rPr lang="en-US" sz="3700" b="1"/>
              <a:t>Streamlining Observation Care: Leveraging Data for Improved Patient Management</a:t>
            </a:r>
          </a:p>
        </p:txBody>
      </p:sp>
      <p:sp>
        <p:nvSpPr>
          <p:cNvPr id="3" name="Subtitle 2">
            <a:extLst>
              <a:ext uri="{FF2B5EF4-FFF2-40B4-BE49-F238E27FC236}">
                <a16:creationId xmlns:a16="http://schemas.microsoft.com/office/drawing/2014/main" id="{63AA6B26-89D1-DBC2-8586-2FD0C01E4477}"/>
              </a:ext>
            </a:extLst>
          </p:cNvPr>
          <p:cNvSpPr>
            <a:spLocks noGrp="1"/>
          </p:cNvSpPr>
          <p:nvPr>
            <p:ph type="subTitle" idx="1"/>
          </p:nvPr>
        </p:nvSpPr>
        <p:spPr>
          <a:xfrm>
            <a:off x="477980" y="4872922"/>
            <a:ext cx="4023359" cy="1509590"/>
          </a:xfrm>
        </p:spPr>
        <p:txBody>
          <a:bodyPr>
            <a:noAutofit/>
          </a:bodyPr>
          <a:lstStyle/>
          <a:p>
            <a:pPr algn="l"/>
            <a:r>
              <a:rPr lang="en-US" sz="2100" b="1"/>
              <a:t>By: </a:t>
            </a:r>
          </a:p>
          <a:p>
            <a:pPr algn="l"/>
            <a:r>
              <a:rPr lang="en-US" sz="2100" b="1"/>
              <a:t>Jairo Onate</a:t>
            </a:r>
          </a:p>
          <a:p>
            <a:pPr algn="l"/>
            <a:r>
              <a:rPr lang="en-US" sz="2100" b="1"/>
              <a:t>Jun Ming Li</a:t>
            </a:r>
          </a:p>
          <a:p>
            <a:pPr algn="l"/>
            <a:r>
              <a:rPr lang="en-US" sz="2100" b="1"/>
              <a:t>Mazen Alhaffar</a:t>
            </a:r>
          </a:p>
        </p:txBody>
      </p:sp>
      <p:sp>
        <p:nvSpPr>
          <p:cNvPr id="19" name="Rectangle 1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5934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6">
          <a:extLst>
            <a:ext uri="{FF2B5EF4-FFF2-40B4-BE49-F238E27FC236}">
              <a16:creationId xmlns:a16="http://schemas.microsoft.com/office/drawing/2014/main" id="{F04EB128-3849-1A87-0BA3-F0F4D97C4353}"/>
            </a:ext>
          </a:extLst>
        </p:cNvPr>
        <p:cNvGrpSpPr/>
        <p:nvPr/>
      </p:nvGrpSpPr>
      <p:grpSpPr>
        <a:xfrm>
          <a:off x="0" y="0"/>
          <a:ext cx="0" cy="0"/>
          <a:chOff x="0" y="0"/>
          <a:chExt cx="0" cy="0"/>
        </a:xfrm>
      </p:grpSpPr>
      <p:sp>
        <p:nvSpPr>
          <p:cNvPr id="1457" name="Google Shape;1457;p38">
            <a:extLst>
              <a:ext uri="{FF2B5EF4-FFF2-40B4-BE49-F238E27FC236}">
                <a16:creationId xmlns:a16="http://schemas.microsoft.com/office/drawing/2014/main" id="{0DD19001-36EE-A7DF-1083-B2F5235A56A0}"/>
              </a:ext>
            </a:extLst>
          </p:cNvPr>
          <p:cNvSpPr txBox="1">
            <a:spLocks noGrp="1"/>
          </p:cNvSpPr>
          <p:nvPr>
            <p:ph type="title"/>
          </p:nvPr>
        </p:nvSpPr>
        <p:spPr>
          <a:xfrm>
            <a:off x="1052597" y="173702"/>
            <a:ext cx="10272000" cy="763600"/>
          </a:xfrm>
          <a:prstGeom prst="rect">
            <a:avLst/>
          </a:prstGeom>
        </p:spPr>
        <p:txBody>
          <a:bodyPr spcFirstLastPara="1" wrap="square" lIns="0" tIns="0" rIns="0" bIns="0" anchor="ctr" anchorCtr="0">
            <a:noAutofit/>
          </a:bodyPr>
          <a:lstStyle/>
          <a:p>
            <a:pPr>
              <a:buClr>
                <a:schemeClr val="dk2"/>
              </a:buClr>
              <a:buSzPts val="1100"/>
            </a:pPr>
            <a:r>
              <a:rPr lang="en-US" sz="4400"/>
              <a:t>Exploratory data analysis (Eda)</a:t>
            </a:r>
          </a:p>
        </p:txBody>
      </p:sp>
      <p:sp>
        <p:nvSpPr>
          <p:cNvPr id="4" name="TextBox 3">
            <a:extLst>
              <a:ext uri="{FF2B5EF4-FFF2-40B4-BE49-F238E27FC236}">
                <a16:creationId xmlns:a16="http://schemas.microsoft.com/office/drawing/2014/main" id="{7B7E6BAA-68D5-88E2-9C63-8B1E06FAAFA2}"/>
              </a:ext>
            </a:extLst>
          </p:cNvPr>
          <p:cNvSpPr txBox="1"/>
          <p:nvPr/>
        </p:nvSpPr>
        <p:spPr>
          <a:xfrm>
            <a:off x="8932127" y="2770696"/>
            <a:ext cx="3259873" cy="1985159"/>
          </a:xfrm>
          <a:prstGeom prst="rect">
            <a:avLst/>
          </a:prstGeom>
          <a:noFill/>
        </p:spPr>
        <p:txBody>
          <a:bodyPr wrap="square" rtlCol="0">
            <a:spAutoFit/>
          </a:bodyPr>
          <a:lstStyle/>
          <a:p>
            <a:r>
              <a:rPr lang="en-US" sz="1400" kern="100">
                <a:solidFill>
                  <a:schemeClr val="bg2"/>
                </a:solidFill>
                <a:effectLst/>
                <a:latin typeface="Aptos" panose="020B0004020202020204" pitchFamily="34" charset="0"/>
                <a:ea typeface="Aptos" panose="020B0004020202020204" pitchFamily="34" charset="0"/>
                <a:cs typeface="Times New Roman" panose="02020603050405020304" pitchFamily="18" charset="0"/>
              </a:rPr>
              <a:t>Blood Pressure Lower moderately correlates with Blood Pressure Upper (0.53).</a:t>
            </a:r>
          </a:p>
          <a:p>
            <a:r>
              <a:rPr lang="en-US" sz="1400" kern="100">
                <a:solidFill>
                  <a:schemeClr val="bg2"/>
                </a:solidFill>
                <a:effectLst/>
                <a:latin typeface="Aptos" panose="020B0004020202020204" pitchFamily="34" charset="0"/>
                <a:ea typeface="Aptos" panose="020B0004020202020204" pitchFamily="34" charset="0"/>
                <a:cs typeface="Times New Roman" panose="02020603050405020304" pitchFamily="18" charset="0"/>
              </a:rPr>
              <a:t> </a:t>
            </a:r>
          </a:p>
          <a:p>
            <a:r>
              <a:rPr lang="en-US" sz="1400" kern="100">
                <a:solidFill>
                  <a:schemeClr val="bg2"/>
                </a:solidFill>
                <a:effectLst/>
                <a:latin typeface="Aptos" panose="020B0004020202020204" pitchFamily="34" charset="0"/>
                <a:ea typeface="Aptos" panose="020B0004020202020204" pitchFamily="34" charset="0"/>
                <a:cs typeface="Times New Roman" panose="02020603050405020304" pitchFamily="18" charset="0"/>
              </a:rPr>
              <a:t>Gender, DRG01, and Primary Insurance Category show minimal correlation with other variables, suggesting independent predictive value.</a:t>
            </a:r>
          </a:p>
          <a:p>
            <a:endParaRPr lang="en-US" sz="1100">
              <a:solidFill>
                <a:schemeClr val="bg2"/>
              </a:solidFill>
            </a:endParaRPr>
          </a:p>
        </p:txBody>
      </p:sp>
      <p:pic>
        <p:nvPicPr>
          <p:cNvPr id="6" name="Picture 5" descr="A diagram of a patient's pulse&#10;&#10;AI-generated content may be incorrect.">
            <a:extLst>
              <a:ext uri="{FF2B5EF4-FFF2-40B4-BE49-F238E27FC236}">
                <a16:creationId xmlns:a16="http://schemas.microsoft.com/office/drawing/2014/main" id="{00725619-E56F-9C42-B168-A961BD4741E0}"/>
              </a:ext>
            </a:extLst>
          </p:cNvPr>
          <p:cNvPicPr>
            <a:picLocks noChangeAspect="1"/>
          </p:cNvPicPr>
          <p:nvPr/>
        </p:nvPicPr>
        <p:blipFill>
          <a:blip r:embed="rId3"/>
          <a:stretch>
            <a:fillRect/>
          </a:stretch>
        </p:blipFill>
        <p:spPr>
          <a:xfrm>
            <a:off x="0" y="876300"/>
            <a:ext cx="6870700" cy="5981700"/>
          </a:xfrm>
          <a:prstGeom prst="rect">
            <a:avLst/>
          </a:prstGeom>
        </p:spPr>
      </p:pic>
      <p:sp>
        <p:nvSpPr>
          <p:cNvPr id="10" name="Right Brace 9">
            <a:extLst>
              <a:ext uri="{FF2B5EF4-FFF2-40B4-BE49-F238E27FC236}">
                <a16:creationId xmlns:a16="http://schemas.microsoft.com/office/drawing/2014/main" id="{81D64BF5-1CC3-CEE3-0DE1-09C3BFD017A9}"/>
              </a:ext>
            </a:extLst>
          </p:cNvPr>
          <p:cNvSpPr/>
          <p:nvPr/>
        </p:nvSpPr>
        <p:spPr>
          <a:xfrm>
            <a:off x="7153154" y="1157468"/>
            <a:ext cx="1620456" cy="5139160"/>
          </a:xfrm>
          <a:prstGeom prst="rightBrace">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2"/>
              </a:solidFill>
            </a:endParaRPr>
          </a:p>
        </p:txBody>
      </p:sp>
    </p:spTree>
    <p:extLst>
      <p:ext uri="{BB962C8B-B14F-4D97-AF65-F5344CB8AC3E}">
        <p14:creationId xmlns:p14="http://schemas.microsoft.com/office/powerpoint/2010/main" val="3074246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5">
          <a:extLst>
            <a:ext uri="{FF2B5EF4-FFF2-40B4-BE49-F238E27FC236}">
              <a16:creationId xmlns:a16="http://schemas.microsoft.com/office/drawing/2014/main" id="{883DB4E1-2B8F-0E67-5486-C4C4305C5223}"/>
            </a:ext>
          </a:extLst>
        </p:cNvPr>
        <p:cNvGrpSpPr/>
        <p:nvPr/>
      </p:nvGrpSpPr>
      <p:grpSpPr>
        <a:xfrm>
          <a:off x="0" y="0"/>
          <a:ext cx="0" cy="0"/>
          <a:chOff x="0" y="0"/>
          <a:chExt cx="0" cy="0"/>
        </a:xfrm>
      </p:grpSpPr>
      <p:grpSp>
        <p:nvGrpSpPr>
          <p:cNvPr id="1126" name="Google Shape;1126;p32">
            <a:extLst>
              <a:ext uri="{FF2B5EF4-FFF2-40B4-BE49-F238E27FC236}">
                <a16:creationId xmlns:a16="http://schemas.microsoft.com/office/drawing/2014/main" id="{08EE5192-A67F-57A3-BABF-FA424BE08F5B}"/>
              </a:ext>
            </a:extLst>
          </p:cNvPr>
          <p:cNvGrpSpPr/>
          <p:nvPr/>
        </p:nvGrpSpPr>
        <p:grpSpPr>
          <a:xfrm>
            <a:off x="375713" y="1529472"/>
            <a:ext cx="3719471" cy="3799055"/>
            <a:chOff x="7209304" y="1017737"/>
            <a:chExt cx="3733408" cy="3813292"/>
          </a:xfrm>
        </p:grpSpPr>
        <p:sp>
          <p:nvSpPr>
            <p:cNvPr id="1127" name="Google Shape;1127;p32">
              <a:extLst>
                <a:ext uri="{FF2B5EF4-FFF2-40B4-BE49-F238E27FC236}">
                  <a16:creationId xmlns:a16="http://schemas.microsoft.com/office/drawing/2014/main" id="{D6D8BF13-0BAC-3067-A92E-59418712419C}"/>
                </a:ext>
              </a:extLst>
            </p:cNvPr>
            <p:cNvSpPr/>
            <p:nvPr/>
          </p:nvSpPr>
          <p:spPr>
            <a:xfrm>
              <a:off x="7215290" y="2738891"/>
              <a:ext cx="3721436" cy="2086151"/>
            </a:xfrm>
            <a:custGeom>
              <a:avLst/>
              <a:gdLst/>
              <a:ahLst/>
              <a:cxnLst/>
              <a:rect l="l" t="t" r="r" b="b"/>
              <a:pathLst>
                <a:path w="124338" h="69701" extrusionOk="0">
                  <a:moveTo>
                    <a:pt x="67169" y="1"/>
                  </a:moveTo>
                  <a:lnTo>
                    <a:pt x="1705" y="35640"/>
                  </a:lnTo>
                  <a:lnTo>
                    <a:pt x="1" y="36517"/>
                  </a:lnTo>
                  <a:lnTo>
                    <a:pt x="56793" y="69700"/>
                  </a:lnTo>
                  <a:lnTo>
                    <a:pt x="124337" y="30803"/>
                  </a:lnTo>
                  <a:lnTo>
                    <a:pt x="122483" y="29725"/>
                  </a:lnTo>
                  <a:lnTo>
                    <a:pt x="67169"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28" name="Google Shape;1128;p32">
              <a:extLst>
                <a:ext uri="{FF2B5EF4-FFF2-40B4-BE49-F238E27FC236}">
                  <a16:creationId xmlns:a16="http://schemas.microsoft.com/office/drawing/2014/main" id="{5A60BFAB-F37A-7A19-FE06-23764DEF4BC5}"/>
                </a:ext>
              </a:extLst>
            </p:cNvPr>
            <p:cNvSpPr/>
            <p:nvPr/>
          </p:nvSpPr>
          <p:spPr>
            <a:xfrm>
              <a:off x="7209304" y="2732516"/>
              <a:ext cx="3733408" cy="2098512"/>
            </a:xfrm>
            <a:custGeom>
              <a:avLst/>
              <a:gdLst/>
              <a:ahLst/>
              <a:cxnLst/>
              <a:rect l="l" t="t" r="r" b="b"/>
              <a:pathLst>
                <a:path w="124738" h="70114" extrusionOk="0">
                  <a:moveTo>
                    <a:pt x="67369" y="439"/>
                  </a:moveTo>
                  <a:lnTo>
                    <a:pt x="122582" y="30139"/>
                  </a:lnTo>
                  <a:lnTo>
                    <a:pt x="124111" y="31016"/>
                  </a:lnTo>
                  <a:lnTo>
                    <a:pt x="56993" y="69663"/>
                  </a:lnTo>
                  <a:lnTo>
                    <a:pt x="627" y="36755"/>
                  </a:lnTo>
                  <a:lnTo>
                    <a:pt x="2005" y="36029"/>
                  </a:lnTo>
                  <a:lnTo>
                    <a:pt x="67369" y="439"/>
                  </a:lnTo>
                  <a:close/>
                  <a:moveTo>
                    <a:pt x="67379" y="1"/>
                  </a:moveTo>
                  <a:cubicBezTo>
                    <a:pt x="67344" y="1"/>
                    <a:pt x="67306" y="13"/>
                    <a:pt x="67269" y="38"/>
                  </a:cubicBezTo>
                  <a:lnTo>
                    <a:pt x="1805" y="35653"/>
                  </a:lnTo>
                  <a:lnTo>
                    <a:pt x="101" y="36555"/>
                  </a:lnTo>
                  <a:cubicBezTo>
                    <a:pt x="25" y="36580"/>
                    <a:pt x="0" y="36655"/>
                    <a:pt x="0" y="36730"/>
                  </a:cubicBezTo>
                  <a:cubicBezTo>
                    <a:pt x="0" y="36805"/>
                    <a:pt x="25" y="36881"/>
                    <a:pt x="101" y="36906"/>
                  </a:cubicBezTo>
                  <a:lnTo>
                    <a:pt x="56893" y="70089"/>
                  </a:lnTo>
                  <a:cubicBezTo>
                    <a:pt x="56943" y="70114"/>
                    <a:pt x="56968" y="70114"/>
                    <a:pt x="56993" y="70114"/>
                  </a:cubicBezTo>
                  <a:cubicBezTo>
                    <a:pt x="57043" y="70114"/>
                    <a:pt x="57068" y="70114"/>
                    <a:pt x="57118" y="70089"/>
                  </a:cubicBezTo>
                  <a:lnTo>
                    <a:pt x="124638" y="31216"/>
                  </a:lnTo>
                  <a:cubicBezTo>
                    <a:pt x="124713" y="31166"/>
                    <a:pt x="124738" y="31091"/>
                    <a:pt x="124738" y="31016"/>
                  </a:cubicBezTo>
                  <a:cubicBezTo>
                    <a:pt x="124738" y="30941"/>
                    <a:pt x="124713" y="30891"/>
                    <a:pt x="124638" y="30841"/>
                  </a:cubicBezTo>
                  <a:lnTo>
                    <a:pt x="122783" y="29763"/>
                  </a:lnTo>
                  <a:lnTo>
                    <a:pt x="67469" y="38"/>
                  </a:lnTo>
                  <a:cubicBezTo>
                    <a:pt x="67444" y="13"/>
                    <a:pt x="67413" y="1"/>
                    <a:pt x="67379"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29" name="Google Shape;1129;p32">
              <a:extLst>
                <a:ext uri="{FF2B5EF4-FFF2-40B4-BE49-F238E27FC236}">
                  <a16:creationId xmlns:a16="http://schemas.microsoft.com/office/drawing/2014/main" id="{4D6BDEEF-4DF6-F676-0E5B-8B6C34F56707}"/>
                </a:ext>
              </a:extLst>
            </p:cNvPr>
            <p:cNvSpPr/>
            <p:nvPr/>
          </p:nvSpPr>
          <p:spPr>
            <a:xfrm>
              <a:off x="8676562" y="3541823"/>
              <a:ext cx="791409" cy="726611"/>
            </a:xfrm>
            <a:custGeom>
              <a:avLst/>
              <a:gdLst/>
              <a:ahLst/>
              <a:cxnLst/>
              <a:rect l="l" t="t" r="r" b="b"/>
              <a:pathLst>
                <a:path w="26442" h="24277" extrusionOk="0">
                  <a:moveTo>
                    <a:pt x="20359" y="5228"/>
                  </a:moveTo>
                  <a:cubicBezTo>
                    <a:pt x="20561" y="5228"/>
                    <a:pt x="20752" y="5400"/>
                    <a:pt x="20752" y="5630"/>
                  </a:cubicBezTo>
                  <a:lnTo>
                    <a:pt x="20752" y="9565"/>
                  </a:lnTo>
                  <a:lnTo>
                    <a:pt x="7319" y="17209"/>
                  </a:lnTo>
                  <a:lnTo>
                    <a:pt x="7319" y="13224"/>
                  </a:lnTo>
                  <a:cubicBezTo>
                    <a:pt x="7319" y="12898"/>
                    <a:pt x="7494" y="12623"/>
                    <a:pt x="7770" y="12447"/>
                  </a:cubicBezTo>
                  <a:lnTo>
                    <a:pt x="20176" y="5279"/>
                  </a:lnTo>
                  <a:cubicBezTo>
                    <a:pt x="20234" y="5244"/>
                    <a:pt x="20297" y="5228"/>
                    <a:pt x="20359" y="5228"/>
                  </a:cubicBezTo>
                  <a:close/>
                  <a:moveTo>
                    <a:pt x="24852" y="0"/>
                  </a:moveTo>
                  <a:cubicBezTo>
                    <a:pt x="24568" y="0"/>
                    <a:pt x="24279" y="76"/>
                    <a:pt x="24010" y="217"/>
                  </a:cubicBezTo>
                  <a:lnTo>
                    <a:pt x="1654" y="13174"/>
                  </a:lnTo>
                  <a:cubicBezTo>
                    <a:pt x="627" y="13776"/>
                    <a:pt x="0" y="14878"/>
                    <a:pt x="0" y="16056"/>
                  </a:cubicBezTo>
                  <a:lnTo>
                    <a:pt x="0" y="24277"/>
                  </a:lnTo>
                  <a:lnTo>
                    <a:pt x="26441" y="9114"/>
                  </a:lnTo>
                  <a:lnTo>
                    <a:pt x="26441" y="1620"/>
                  </a:lnTo>
                  <a:cubicBezTo>
                    <a:pt x="26441" y="1019"/>
                    <a:pt x="26141" y="517"/>
                    <a:pt x="25639" y="217"/>
                  </a:cubicBezTo>
                  <a:cubicBezTo>
                    <a:pt x="25394" y="69"/>
                    <a:pt x="25125" y="0"/>
                    <a:pt x="24852" y="0"/>
                  </a:cubicBezTo>
                  <a:close/>
                </a:path>
              </a:pathLst>
            </a:custGeom>
            <a:solidFill>
              <a:srgbClr val="D7D3E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0" name="Google Shape;1130;p32">
              <a:extLst>
                <a:ext uri="{FF2B5EF4-FFF2-40B4-BE49-F238E27FC236}">
                  <a16:creationId xmlns:a16="http://schemas.microsoft.com/office/drawing/2014/main" id="{86D5E235-77A9-13CE-8906-7C7650186F48}"/>
                </a:ext>
              </a:extLst>
            </p:cNvPr>
            <p:cNvSpPr/>
            <p:nvPr/>
          </p:nvSpPr>
          <p:spPr>
            <a:xfrm>
              <a:off x="8669798" y="3535718"/>
              <a:ext cx="804159" cy="739481"/>
            </a:xfrm>
            <a:custGeom>
              <a:avLst/>
              <a:gdLst/>
              <a:ahLst/>
              <a:cxnLst/>
              <a:rect l="l" t="t" r="r" b="b"/>
              <a:pathLst>
                <a:path w="26868" h="24707" extrusionOk="0">
                  <a:moveTo>
                    <a:pt x="20602" y="5659"/>
                  </a:moveTo>
                  <a:cubicBezTo>
                    <a:pt x="20627" y="5659"/>
                    <a:pt x="20677" y="5659"/>
                    <a:pt x="20677" y="5684"/>
                  </a:cubicBezTo>
                  <a:cubicBezTo>
                    <a:pt x="20702" y="5684"/>
                    <a:pt x="20778" y="5734"/>
                    <a:pt x="20778" y="5834"/>
                  </a:cubicBezTo>
                  <a:lnTo>
                    <a:pt x="20778" y="9644"/>
                  </a:lnTo>
                  <a:lnTo>
                    <a:pt x="7745" y="17062"/>
                  </a:lnTo>
                  <a:lnTo>
                    <a:pt x="7745" y="13428"/>
                  </a:lnTo>
                  <a:cubicBezTo>
                    <a:pt x="7745" y="13178"/>
                    <a:pt x="7870" y="12952"/>
                    <a:pt x="8096" y="12852"/>
                  </a:cubicBezTo>
                  <a:lnTo>
                    <a:pt x="20502" y="5684"/>
                  </a:lnTo>
                  <a:cubicBezTo>
                    <a:pt x="20527" y="5659"/>
                    <a:pt x="20577" y="5659"/>
                    <a:pt x="20602" y="5659"/>
                  </a:cubicBezTo>
                  <a:close/>
                  <a:moveTo>
                    <a:pt x="20593" y="5233"/>
                  </a:moveTo>
                  <a:cubicBezTo>
                    <a:pt x="20489" y="5233"/>
                    <a:pt x="20389" y="5258"/>
                    <a:pt x="20301" y="5308"/>
                  </a:cubicBezTo>
                  <a:lnTo>
                    <a:pt x="7870" y="12476"/>
                  </a:lnTo>
                  <a:cubicBezTo>
                    <a:pt x="7545" y="12676"/>
                    <a:pt x="7344" y="13027"/>
                    <a:pt x="7344" y="13428"/>
                  </a:cubicBezTo>
                  <a:lnTo>
                    <a:pt x="7344" y="17413"/>
                  </a:lnTo>
                  <a:cubicBezTo>
                    <a:pt x="7344" y="17488"/>
                    <a:pt x="7369" y="17564"/>
                    <a:pt x="7444" y="17589"/>
                  </a:cubicBezTo>
                  <a:cubicBezTo>
                    <a:pt x="7469" y="17614"/>
                    <a:pt x="7519" y="17614"/>
                    <a:pt x="7545" y="17614"/>
                  </a:cubicBezTo>
                  <a:cubicBezTo>
                    <a:pt x="7570" y="17614"/>
                    <a:pt x="7620" y="17614"/>
                    <a:pt x="7645" y="17589"/>
                  </a:cubicBezTo>
                  <a:lnTo>
                    <a:pt x="21078" y="9969"/>
                  </a:lnTo>
                  <a:cubicBezTo>
                    <a:pt x="21154" y="9919"/>
                    <a:pt x="21204" y="9844"/>
                    <a:pt x="21204" y="9769"/>
                  </a:cubicBezTo>
                  <a:lnTo>
                    <a:pt x="21204" y="5834"/>
                  </a:lnTo>
                  <a:cubicBezTo>
                    <a:pt x="21204" y="5609"/>
                    <a:pt x="21078" y="5433"/>
                    <a:pt x="20903" y="5308"/>
                  </a:cubicBezTo>
                  <a:cubicBezTo>
                    <a:pt x="20803" y="5258"/>
                    <a:pt x="20696" y="5233"/>
                    <a:pt x="20593" y="5233"/>
                  </a:cubicBezTo>
                  <a:close/>
                  <a:moveTo>
                    <a:pt x="25063" y="421"/>
                  </a:moveTo>
                  <a:cubicBezTo>
                    <a:pt x="25289" y="421"/>
                    <a:pt x="25540" y="471"/>
                    <a:pt x="25765" y="596"/>
                  </a:cubicBezTo>
                  <a:cubicBezTo>
                    <a:pt x="26191" y="847"/>
                    <a:pt x="26467" y="1298"/>
                    <a:pt x="26467" y="1824"/>
                  </a:cubicBezTo>
                  <a:lnTo>
                    <a:pt x="26467" y="9193"/>
                  </a:lnTo>
                  <a:lnTo>
                    <a:pt x="427" y="24130"/>
                  </a:lnTo>
                  <a:lnTo>
                    <a:pt x="427" y="16260"/>
                  </a:lnTo>
                  <a:cubicBezTo>
                    <a:pt x="427" y="15157"/>
                    <a:pt x="1028" y="14130"/>
                    <a:pt x="1981" y="13579"/>
                  </a:cubicBezTo>
                  <a:lnTo>
                    <a:pt x="24362" y="621"/>
                  </a:lnTo>
                  <a:cubicBezTo>
                    <a:pt x="24587" y="471"/>
                    <a:pt x="24813" y="421"/>
                    <a:pt x="25063" y="421"/>
                  </a:cubicBezTo>
                  <a:close/>
                  <a:moveTo>
                    <a:pt x="25051" y="1"/>
                  </a:moveTo>
                  <a:cubicBezTo>
                    <a:pt x="24738" y="1"/>
                    <a:pt x="24424" y="82"/>
                    <a:pt x="24136" y="245"/>
                  </a:cubicBezTo>
                  <a:lnTo>
                    <a:pt x="1755" y="13203"/>
                  </a:lnTo>
                  <a:cubicBezTo>
                    <a:pt x="677" y="13854"/>
                    <a:pt x="1" y="15007"/>
                    <a:pt x="1" y="16260"/>
                  </a:cubicBezTo>
                  <a:lnTo>
                    <a:pt x="1" y="24481"/>
                  </a:lnTo>
                  <a:cubicBezTo>
                    <a:pt x="1" y="24556"/>
                    <a:pt x="51" y="24631"/>
                    <a:pt x="126" y="24681"/>
                  </a:cubicBezTo>
                  <a:cubicBezTo>
                    <a:pt x="151" y="24681"/>
                    <a:pt x="176" y="24706"/>
                    <a:pt x="226" y="24706"/>
                  </a:cubicBezTo>
                  <a:cubicBezTo>
                    <a:pt x="251" y="24706"/>
                    <a:pt x="301" y="24681"/>
                    <a:pt x="326" y="24681"/>
                  </a:cubicBezTo>
                  <a:lnTo>
                    <a:pt x="26768" y="9493"/>
                  </a:lnTo>
                  <a:cubicBezTo>
                    <a:pt x="26843" y="9468"/>
                    <a:pt x="26868" y="9393"/>
                    <a:pt x="26868" y="9318"/>
                  </a:cubicBezTo>
                  <a:lnTo>
                    <a:pt x="26868" y="1824"/>
                  </a:lnTo>
                  <a:cubicBezTo>
                    <a:pt x="26868" y="1147"/>
                    <a:pt x="26542" y="571"/>
                    <a:pt x="25966" y="245"/>
                  </a:cubicBezTo>
                  <a:cubicBezTo>
                    <a:pt x="25677" y="82"/>
                    <a:pt x="25364" y="1"/>
                    <a:pt x="25051" y="1"/>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1" name="Google Shape;1131;p32">
              <a:extLst>
                <a:ext uri="{FF2B5EF4-FFF2-40B4-BE49-F238E27FC236}">
                  <a16:creationId xmlns:a16="http://schemas.microsoft.com/office/drawing/2014/main" id="{94E243E5-5711-3CEC-06D5-F4E5F18701E9}"/>
                </a:ext>
              </a:extLst>
            </p:cNvPr>
            <p:cNvSpPr/>
            <p:nvPr/>
          </p:nvSpPr>
          <p:spPr>
            <a:xfrm>
              <a:off x="7266321" y="2674392"/>
              <a:ext cx="3614886" cy="2086151"/>
            </a:xfrm>
            <a:custGeom>
              <a:avLst/>
              <a:gdLst/>
              <a:ahLst/>
              <a:cxnLst/>
              <a:rect l="l" t="t" r="r" b="b"/>
              <a:pathLst>
                <a:path w="120778" h="69701" extrusionOk="0">
                  <a:moveTo>
                    <a:pt x="65464" y="0"/>
                  </a:moveTo>
                  <a:lnTo>
                    <a:pt x="0" y="37795"/>
                  </a:lnTo>
                  <a:lnTo>
                    <a:pt x="55088" y="69700"/>
                  </a:lnTo>
                  <a:lnTo>
                    <a:pt x="120778" y="31880"/>
                  </a:lnTo>
                  <a:lnTo>
                    <a:pt x="65464"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2" name="Google Shape;1132;p32">
              <a:extLst>
                <a:ext uri="{FF2B5EF4-FFF2-40B4-BE49-F238E27FC236}">
                  <a16:creationId xmlns:a16="http://schemas.microsoft.com/office/drawing/2014/main" id="{14717F59-C925-8B5D-7194-82574469B4FA}"/>
                </a:ext>
              </a:extLst>
            </p:cNvPr>
            <p:cNvSpPr/>
            <p:nvPr/>
          </p:nvSpPr>
          <p:spPr>
            <a:xfrm>
              <a:off x="7259556" y="2668586"/>
              <a:ext cx="3627666" cy="2098692"/>
            </a:xfrm>
            <a:custGeom>
              <a:avLst/>
              <a:gdLst/>
              <a:ahLst/>
              <a:cxnLst/>
              <a:rect l="l" t="t" r="r" b="b"/>
              <a:pathLst>
                <a:path w="121205" h="70120" extrusionOk="0">
                  <a:moveTo>
                    <a:pt x="65690" y="445"/>
                  </a:moveTo>
                  <a:lnTo>
                    <a:pt x="120578" y="32074"/>
                  </a:lnTo>
                  <a:lnTo>
                    <a:pt x="55314" y="69668"/>
                  </a:lnTo>
                  <a:lnTo>
                    <a:pt x="627" y="37989"/>
                  </a:lnTo>
                  <a:lnTo>
                    <a:pt x="65690" y="445"/>
                  </a:lnTo>
                  <a:close/>
                  <a:moveTo>
                    <a:pt x="65700" y="0"/>
                  </a:moveTo>
                  <a:cubicBezTo>
                    <a:pt x="65665" y="0"/>
                    <a:pt x="65627" y="6"/>
                    <a:pt x="65590" y="19"/>
                  </a:cubicBezTo>
                  <a:lnTo>
                    <a:pt x="101" y="37789"/>
                  </a:lnTo>
                  <a:cubicBezTo>
                    <a:pt x="51" y="37839"/>
                    <a:pt x="1" y="37914"/>
                    <a:pt x="1" y="37989"/>
                  </a:cubicBezTo>
                  <a:cubicBezTo>
                    <a:pt x="1" y="38064"/>
                    <a:pt x="51" y="38114"/>
                    <a:pt x="101" y="38165"/>
                  </a:cubicBezTo>
                  <a:lnTo>
                    <a:pt x="55214" y="70095"/>
                  </a:lnTo>
                  <a:cubicBezTo>
                    <a:pt x="55264" y="70095"/>
                    <a:pt x="55289" y="70120"/>
                    <a:pt x="55314" y="70120"/>
                  </a:cubicBezTo>
                  <a:cubicBezTo>
                    <a:pt x="55364" y="70120"/>
                    <a:pt x="55389" y="70095"/>
                    <a:pt x="55439" y="70095"/>
                  </a:cubicBezTo>
                  <a:lnTo>
                    <a:pt x="121104" y="32275"/>
                  </a:lnTo>
                  <a:cubicBezTo>
                    <a:pt x="121154" y="32225"/>
                    <a:pt x="121204" y="32149"/>
                    <a:pt x="121204" y="32074"/>
                  </a:cubicBezTo>
                  <a:cubicBezTo>
                    <a:pt x="121204" y="31999"/>
                    <a:pt x="121154" y="31949"/>
                    <a:pt x="121104" y="31899"/>
                  </a:cubicBezTo>
                  <a:lnTo>
                    <a:pt x="65790" y="19"/>
                  </a:lnTo>
                  <a:cubicBezTo>
                    <a:pt x="65765" y="6"/>
                    <a:pt x="65734" y="0"/>
                    <a:pt x="6570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3" name="Google Shape;1133;p32">
              <a:extLst>
                <a:ext uri="{FF2B5EF4-FFF2-40B4-BE49-F238E27FC236}">
                  <a16:creationId xmlns:a16="http://schemas.microsoft.com/office/drawing/2014/main" id="{E95E8974-52A6-D243-CF17-1EBE86BC6982}"/>
                </a:ext>
              </a:extLst>
            </p:cNvPr>
            <p:cNvSpPr/>
            <p:nvPr/>
          </p:nvSpPr>
          <p:spPr>
            <a:xfrm>
              <a:off x="7215290" y="1056346"/>
              <a:ext cx="2011895" cy="2775529"/>
            </a:xfrm>
            <a:custGeom>
              <a:avLst/>
              <a:gdLst/>
              <a:ahLst/>
              <a:cxnLst/>
              <a:rect l="l" t="t" r="r" b="b"/>
              <a:pathLst>
                <a:path w="67220" h="92734" extrusionOk="0">
                  <a:moveTo>
                    <a:pt x="65415" y="1"/>
                  </a:moveTo>
                  <a:lnTo>
                    <a:pt x="1" y="37746"/>
                  </a:lnTo>
                  <a:lnTo>
                    <a:pt x="1" y="92733"/>
                  </a:lnTo>
                  <a:lnTo>
                    <a:pt x="1705" y="91856"/>
                  </a:lnTo>
                  <a:lnTo>
                    <a:pt x="65515" y="53009"/>
                  </a:lnTo>
                  <a:lnTo>
                    <a:pt x="67219" y="1003"/>
                  </a:lnTo>
                  <a:lnTo>
                    <a:pt x="65415"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4" name="Google Shape;1134;p32">
              <a:extLst>
                <a:ext uri="{FF2B5EF4-FFF2-40B4-BE49-F238E27FC236}">
                  <a16:creationId xmlns:a16="http://schemas.microsoft.com/office/drawing/2014/main" id="{0471953E-0847-4EFA-028F-6ED0428318DC}"/>
                </a:ext>
              </a:extLst>
            </p:cNvPr>
            <p:cNvSpPr/>
            <p:nvPr/>
          </p:nvSpPr>
          <p:spPr>
            <a:xfrm>
              <a:off x="7209304" y="1049971"/>
              <a:ext cx="2023867" cy="2787890"/>
            </a:xfrm>
            <a:custGeom>
              <a:avLst/>
              <a:gdLst/>
              <a:ahLst/>
              <a:cxnLst/>
              <a:rect l="l" t="t" r="r" b="b"/>
              <a:pathLst>
                <a:path w="67620" h="93147" extrusionOk="0">
                  <a:moveTo>
                    <a:pt x="65615" y="465"/>
                  </a:moveTo>
                  <a:lnTo>
                    <a:pt x="67194" y="1342"/>
                  </a:lnTo>
                  <a:lnTo>
                    <a:pt x="65514" y="53096"/>
                  </a:lnTo>
                  <a:lnTo>
                    <a:pt x="1805" y="91869"/>
                  </a:lnTo>
                  <a:lnTo>
                    <a:pt x="401" y="92595"/>
                  </a:lnTo>
                  <a:lnTo>
                    <a:pt x="401" y="38084"/>
                  </a:lnTo>
                  <a:lnTo>
                    <a:pt x="65615" y="465"/>
                  </a:lnTo>
                  <a:close/>
                  <a:moveTo>
                    <a:pt x="65615" y="1"/>
                  </a:moveTo>
                  <a:cubicBezTo>
                    <a:pt x="65577" y="1"/>
                    <a:pt x="65540" y="13"/>
                    <a:pt x="65514" y="39"/>
                  </a:cubicBezTo>
                  <a:lnTo>
                    <a:pt x="101" y="37783"/>
                  </a:lnTo>
                  <a:cubicBezTo>
                    <a:pt x="25" y="37808"/>
                    <a:pt x="0" y="37883"/>
                    <a:pt x="0" y="37959"/>
                  </a:cubicBezTo>
                  <a:lnTo>
                    <a:pt x="0" y="92946"/>
                  </a:lnTo>
                  <a:cubicBezTo>
                    <a:pt x="0" y="93021"/>
                    <a:pt x="25" y="93097"/>
                    <a:pt x="101" y="93122"/>
                  </a:cubicBezTo>
                  <a:cubicBezTo>
                    <a:pt x="126" y="93147"/>
                    <a:pt x="151" y="93147"/>
                    <a:pt x="201" y="93147"/>
                  </a:cubicBezTo>
                  <a:lnTo>
                    <a:pt x="301" y="93147"/>
                  </a:lnTo>
                  <a:lnTo>
                    <a:pt x="2005" y="92245"/>
                  </a:lnTo>
                  <a:lnTo>
                    <a:pt x="65840" y="53397"/>
                  </a:lnTo>
                  <a:cubicBezTo>
                    <a:pt x="65890" y="53372"/>
                    <a:pt x="65915" y="53297"/>
                    <a:pt x="65941" y="53247"/>
                  </a:cubicBezTo>
                  <a:lnTo>
                    <a:pt x="67620" y="1216"/>
                  </a:lnTo>
                  <a:cubicBezTo>
                    <a:pt x="67620" y="1141"/>
                    <a:pt x="67595" y="1066"/>
                    <a:pt x="67520" y="1016"/>
                  </a:cubicBezTo>
                  <a:lnTo>
                    <a:pt x="65715" y="39"/>
                  </a:lnTo>
                  <a:cubicBezTo>
                    <a:pt x="65690" y="13"/>
                    <a:pt x="65652" y="1"/>
                    <a:pt x="65615"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5" name="Google Shape;1135;p32">
              <a:extLst>
                <a:ext uri="{FF2B5EF4-FFF2-40B4-BE49-F238E27FC236}">
                  <a16:creationId xmlns:a16="http://schemas.microsoft.com/office/drawing/2014/main" id="{6BCD628C-0829-0369-FD56-93A18DB74844}"/>
                </a:ext>
              </a:extLst>
            </p:cNvPr>
            <p:cNvSpPr/>
            <p:nvPr/>
          </p:nvSpPr>
          <p:spPr>
            <a:xfrm>
              <a:off x="7215290" y="1024112"/>
              <a:ext cx="2011895" cy="1456783"/>
            </a:xfrm>
            <a:custGeom>
              <a:avLst/>
              <a:gdLst/>
              <a:ahLst/>
              <a:cxnLst/>
              <a:rect l="l" t="t" r="r" b="b"/>
              <a:pathLst>
                <a:path w="67220" h="48673" extrusionOk="0">
                  <a:moveTo>
                    <a:pt x="67219" y="0"/>
                  </a:moveTo>
                  <a:lnTo>
                    <a:pt x="1" y="38823"/>
                  </a:lnTo>
                  <a:lnTo>
                    <a:pt x="1705" y="39875"/>
                  </a:lnTo>
                  <a:cubicBezTo>
                    <a:pt x="1705" y="39875"/>
                    <a:pt x="17947" y="35335"/>
                    <a:pt x="18675" y="35335"/>
                  </a:cubicBezTo>
                  <a:cubicBezTo>
                    <a:pt x="18686" y="35335"/>
                    <a:pt x="18694" y="35336"/>
                    <a:pt x="18698" y="35339"/>
                  </a:cubicBezTo>
                  <a:cubicBezTo>
                    <a:pt x="23109" y="38096"/>
                    <a:pt x="28297" y="39023"/>
                    <a:pt x="33309" y="40101"/>
                  </a:cubicBezTo>
                  <a:cubicBezTo>
                    <a:pt x="39149" y="41379"/>
                    <a:pt x="44989" y="42833"/>
                    <a:pt x="50778" y="44361"/>
                  </a:cubicBezTo>
                  <a:cubicBezTo>
                    <a:pt x="55791" y="45690"/>
                    <a:pt x="60753" y="47143"/>
                    <a:pt x="65690" y="48672"/>
                  </a:cubicBezTo>
                  <a:lnTo>
                    <a:pt x="67219" y="2080"/>
                  </a:lnTo>
                  <a:lnTo>
                    <a:pt x="67219"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6" name="Google Shape;1136;p32">
              <a:extLst>
                <a:ext uri="{FF2B5EF4-FFF2-40B4-BE49-F238E27FC236}">
                  <a16:creationId xmlns:a16="http://schemas.microsoft.com/office/drawing/2014/main" id="{7BDB7D31-C51A-9073-1C90-E81796A7A163}"/>
                </a:ext>
              </a:extLst>
            </p:cNvPr>
            <p:cNvSpPr/>
            <p:nvPr/>
          </p:nvSpPr>
          <p:spPr>
            <a:xfrm>
              <a:off x="7209304" y="1017737"/>
              <a:ext cx="2023867" cy="1469892"/>
            </a:xfrm>
            <a:custGeom>
              <a:avLst/>
              <a:gdLst/>
              <a:ahLst/>
              <a:cxnLst/>
              <a:rect l="l" t="t" r="r" b="b"/>
              <a:pathLst>
                <a:path w="67620" h="49111" extrusionOk="0">
                  <a:moveTo>
                    <a:pt x="67194" y="589"/>
                  </a:moveTo>
                  <a:lnTo>
                    <a:pt x="67194" y="2268"/>
                  </a:lnTo>
                  <a:lnTo>
                    <a:pt x="65690" y="48610"/>
                  </a:lnTo>
                  <a:cubicBezTo>
                    <a:pt x="60402" y="46980"/>
                    <a:pt x="55615" y="45577"/>
                    <a:pt x="51028" y="44374"/>
                  </a:cubicBezTo>
                  <a:cubicBezTo>
                    <a:pt x="44512" y="42645"/>
                    <a:pt x="38798" y="41266"/>
                    <a:pt x="33559" y="40113"/>
                  </a:cubicBezTo>
                  <a:cubicBezTo>
                    <a:pt x="33083" y="40013"/>
                    <a:pt x="32632" y="39913"/>
                    <a:pt x="32181" y="39812"/>
                  </a:cubicBezTo>
                  <a:cubicBezTo>
                    <a:pt x="27670" y="38860"/>
                    <a:pt x="22983" y="37858"/>
                    <a:pt x="19023" y="35376"/>
                  </a:cubicBezTo>
                  <a:cubicBezTo>
                    <a:pt x="18998" y="35376"/>
                    <a:pt x="18973" y="35351"/>
                    <a:pt x="18923" y="35351"/>
                  </a:cubicBezTo>
                  <a:cubicBezTo>
                    <a:pt x="18572" y="35351"/>
                    <a:pt x="16542" y="35777"/>
                    <a:pt x="1930" y="39863"/>
                  </a:cubicBezTo>
                  <a:lnTo>
                    <a:pt x="602" y="39036"/>
                  </a:lnTo>
                  <a:lnTo>
                    <a:pt x="67194" y="589"/>
                  </a:lnTo>
                  <a:close/>
                  <a:moveTo>
                    <a:pt x="67410" y="0"/>
                  </a:moveTo>
                  <a:cubicBezTo>
                    <a:pt x="67375" y="0"/>
                    <a:pt x="67344" y="13"/>
                    <a:pt x="67319" y="38"/>
                  </a:cubicBezTo>
                  <a:lnTo>
                    <a:pt x="101" y="38860"/>
                  </a:lnTo>
                  <a:cubicBezTo>
                    <a:pt x="25" y="38885"/>
                    <a:pt x="0" y="38960"/>
                    <a:pt x="0" y="39036"/>
                  </a:cubicBezTo>
                  <a:cubicBezTo>
                    <a:pt x="0" y="39111"/>
                    <a:pt x="25" y="39161"/>
                    <a:pt x="101" y="39211"/>
                  </a:cubicBezTo>
                  <a:lnTo>
                    <a:pt x="1780" y="40264"/>
                  </a:lnTo>
                  <a:cubicBezTo>
                    <a:pt x="1815" y="40281"/>
                    <a:pt x="1863" y="40299"/>
                    <a:pt x="1906" y="40299"/>
                  </a:cubicBezTo>
                  <a:cubicBezTo>
                    <a:pt x="1924" y="40299"/>
                    <a:pt x="1941" y="40296"/>
                    <a:pt x="1955" y="40289"/>
                  </a:cubicBezTo>
                  <a:cubicBezTo>
                    <a:pt x="8346" y="38509"/>
                    <a:pt x="17995" y="35878"/>
                    <a:pt x="18848" y="35777"/>
                  </a:cubicBezTo>
                  <a:cubicBezTo>
                    <a:pt x="22858" y="38259"/>
                    <a:pt x="27569" y="39261"/>
                    <a:pt x="32106" y="40239"/>
                  </a:cubicBezTo>
                  <a:cubicBezTo>
                    <a:pt x="32557" y="40339"/>
                    <a:pt x="33008" y="40439"/>
                    <a:pt x="33459" y="40514"/>
                  </a:cubicBezTo>
                  <a:cubicBezTo>
                    <a:pt x="38697" y="41667"/>
                    <a:pt x="44412" y="43046"/>
                    <a:pt x="50928" y="44775"/>
                  </a:cubicBezTo>
                  <a:cubicBezTo>
                    <a:pt x="55565" y="46003"/>
                    <a:pt x="60452" y="47407"/>
                    <a:pt x="65840" y="49086"/>
                  </a:cubicBezTo>
                  <a:cubicBezTo>
                    <a:pt x="65865" y="49111"/>
                    <a:pt x="65865" y="49111"/>
                    <a:pt x="65890" y="49111"/>
                  </a:cubicBezTo>
                  <a:cubicBezTo>
                    <a:pt x="65941" y="49111"/>
                    <a:pt x="65991" y="49086"/>
                    <a:pt x="66016" y="49061"/>
                  </a:cubicBezTo>
                  <a:cubicBezTo>
                    <a:pt x="66066" y="49036"/>
                    <a:pt x="66116" y="48960"/>
                    <a:pt x="66116" y="48910"/>
                  </a:cubicBezTo>
                  <a:lnTo>
                    <a:pt x="67620" y="2293"/>
                  </a:lnTo>
                  <a:lnTo>
                    <a:pt x="67620" y="213"/>
                  </a:lnTo>
                  <a:cubicBezTo>
                    <a:pt x="67620" y="138"/>
                    <a:pt x="67595" y="63"/>
                    <a:pt x="67520" y="38"/>
                  </a:cubicBezTo>
                  <a:cubicBezTo>
                    <a:pt x="67482" y="13"/>
                    <a:pt x="67444" y="0"/>
                    <a:pt x="6741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7" name="Google Shape;1137;p32">
              <a:extLst>
                <a:ext uri="{FF2B5EF4-FFF2-40B4-BE49-F238E27FC236}">
                  <a16:creationId xmlns:a16="http://schemas.microsoft.com/office/drawing/2014/main" id="{643C3EB4-004A-52D4-1620-CD74C99BEFF2}"/>
                </a:ext>
              </a:extLst>
            </p:cNvPr>
            <p:cNvSpPr/>
            <p:nvPr/>
          </p:nvSpPr>
          <p:spPr>
            <a:xfrm>
              <a:off x="7266321" y="1086366"/>
              <a:ext cx="1960864" cy="2719260"/>
            </a:xfrm>
            <a:custGeom>
              <a:avLst/>
              <a:gdLst/>
              <a:ahLst/>
              <a:cxnLst/>
              <a:rect l="l" t="t" r="r" b="b"/>
              <a:pathLst>
                <a:path w="65515" h="90854" extrusionOk="0">
                  <a:moveTo>
                    <a:pt x="65514" y="0"/>
                  </a:moveTo>
                  <a:lnTo>
                    <a:pt x="0" y="37795"/>
                  </a:lnTo>
                  <a:lnTo>
                    <a:pt x="0" y="90853"/>
                  </a:lnTo>
                  <a:lnTo>
                    <a:pt x="65514" y="53058"/>
                  </a:lnTo>
                  <a:lnTo>
                    <a:pt x="65514" y="0"/>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8" name="Google Shape;1138;p32">
              <a:extLst>
                <a:ext uri="{FF2B5EF4-FFF2-40B4-BE49-F238E27FC236}">
                  <a16:creationId xmlns:a16="http://schemas.microsoft.com/office/drawing/2014/main" id="{5D066E3A-D496-6C94-2F56-CBA318244018}"/>
                </a:ext>
              </a:extLst>
            </p:cNvPr>
            <p:cNvSpPr/>
            <p:nvPr/>
          </p:nvSpPr>
          <p:spPr>
            <a:xfrm>
              <a:off x="7259556" y="1079811"/>
              <a:ext cx="1973614" cy="2731801"/>
            </a:xfrm>
            <a:custGeom>
              <a:avLst/>
              <a:gdLst/>
              <a:ahLst/>
              <a:cxnLst/>
              <a:rect l="l" t="t" r="r" b="b"/>
              <a:pathLst>
                <a:path w="65941" h="91273" extrusionOk="0">
                  <a:moveTo>
                    <a:pt x="65515" y="570"/>
                  </a:moveTo>
                  <a:lnTo>
                    <a:pt x="65515" y="53177"/>
                  </a:lnTo>
                  <a:lnTo>
                    <a:pt x="427" y="90696"/>
                  </a:lnTo>
                  <a:lnTo>
                    <a:pt x="427" y="38139"/>
                  </a:lnTo>
                  <a:lnTo>
                    <a:pt x="65515" y="570"/>
                  </a:lnTo>
                  <a:close/>
                  <a:moveTo>
                    <a:pt x="65731" y="0"/>
                  </a:moveTo>
                  <a:cubicBezTo>
                    <a:pt x="65696" y="0"/>
                    <a:pt x="65665" y="6"/>
                    <a:pt x="65640" y="19"/>
                  </a:cubicBezTo>
                  <a:lnTo>
                    <a:pt x="101" y="37839"/>
                  </a:lnTo>
                  <a:cubicBezTo>
                    <a:pt x="51" y="37864"/>
                    <a:pt x="1" y="37939"/>
                    <a:pt x="1" y="38014"/>
                  </a:cubicBezTo>
                  <a:lnTo>
                    <a:pt x="1" y="91072"/>
                  </a:lnTo>
                  <a:cubicBezTo>
                    <a:pt x="1" y="91147"/>
                    <a:pt x="51" y="91197"/>
                    <a:pt x="101" y="91248"/>
                  </a:cubicBezTo>
                  <a:cubicBezTo>
                    <a:pt x="151" y="91273"/>
                    <a:pt x="176" y="91273"/>
                    <a:pt x="226" y="91273"/>
                  </a:cubicBezTo>
                  <a:cubicBezTo>
                    <a:pt x="251" y="91273"/>
                    <a:pt x="276" y="91273"/>
                    <a:pt x="326" y="91248"/>
                  </a:cubicBezTo>
                  <a:lnTo>
                    <a:pt x="65841" y="53478"/>
                  </a:lnTo>
                  <a:cubicBezTo>
                    <a:pt x="65916" y="53428"/>
                    <a:pt x="65941" y="53353"/>
                    <a:pt x="65941" y="53277"/>
                  </a:cubicBezTo>
                  <a:lnTo>
                    <a:pt x="65941" y="219"/>
                  </a:lnTo>
                  <a:cubicBezTo>
                    <a:pt x="65941" y="144"/>
                    <a:pt x="65916" y="69"/>
                    <a:pt x="65841" y="19"/>
                  </a:cubicBezTo>
                  <a:cubicBezTo>
                    <a:pt x="65803" y="6"/>
                    <a:pt x="65765" y="0"/>
                    <a:pt x="6573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39" name="Google Shape;1139;p32">
              <a:extLst>
                <a:ext uri="{FF2B5EF4-FFF2-40B4-BE49-F238E27FC236}">
                  <a16:creationId xmlns:a16="http://schemas.microsoft.com/office/drawing/2014/main" id="{3B8AA262-38CF-56FD-016F-57AC96104B84}"/>
                </a:ext>
              </a:extLst>
            </p:cNvPr>
            <p:cNvSpPr/>
            <p:nvPr/>
          </p:nvSpPr>
          <p:spPr>
            <a:xfrm>
              <a:off x="7906164" y="2679630"/>
              <a:ext cx="60040" cy="160574"/>
            </a:xfrm>
            <a:custGeom>
              <a:avLst/>
              <a:gdLst/>
              <a:ahLst/>
              <a:cxnLst/>
              <a:rect l="l" t="t" r="r" b="b"/>
              <a:pathLst>
                <a:path w="2006" h="5365" extrusionOk="0">
                  <a:moveTo>
                    <a:pt x="2006" y="1"/>
                  </a:moveTo>
                  <a:lnTo>
                    <a:pt x="1" y="1154"/>
                  </a:lnTo>
                  <a:lnTo>
                    <a:pt x="1" y="5364"/>
                  </a:lnTo>
                  <a:lnTo>
                    <a:pt x="2006" y="4186"/>
                  </a:lnTo>
                  <a:lnTo>
                    <a:pt x="2006"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0" name="Google Shape;1140;p32">
              <a:extLst>
                <a:ext uri="{FF2B5EF4-FFF2-40B4-BE49-F238E27FC236}">
                  <a16:creationId xmlns:a16="http://schemas.microsoft.com/office/drawing/2014/main" id="{1510D269-0094-CFE4-DE0A-792333A1CCFD}"/>
                </a:ext>
              </a:extLst>
            </p:cNvPr>
            <p:cNvSpPr/>
            <p:nvPr/>
          </p:nvSpPr>
          <p:spPr>
            <a:xfrm>
              <a:off x="7940673" y="2722400"/>
              <a:ext cx="3771" cy="25530"/>
            </a:xfrm>
            <a:custGeom>
              <a:avLst/>
              <a:gdLst/>
              <a:ahLst/>
              <a:cxnLst/>
              <a:rect l="l" t="t" r="r" b="b"/>
              <a:pathLst>
                <a:path w="126" h="853" extrusionOk="0">
                  <a:moveTo>
                    <a:pt x="126" y="0"/>
                  </a:moveTo>
                  <a:lnTo>
                    <a:pt x="1" y="101"/>
                  </a:lnTo>
                  <a:lnTo>
                    <a:pt x="1" y="853"/>
                  </a:lnTo>
                  <a:lnTo>
                    <a:pt x="126" y="752"/>
                  </a:lnTo>
                  <a:lnTo>
                    <a:pt x="126"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1" name="Google Shape;1141;p32">
              <a:extLst>
                <a:ext uri="{FF2B5EF4-FFF2-40B4-BE49-F238E27FC236}">
                  <a16:creationId xmlns:a16="http://schemas.microsoft.com/office/drawing/2014/main" id="{75CD581A-D2A4-4C2D-4DF5-E396DE65DD72}"/>
                </a:ext>
              </a:extLst>
            </p:cNvPr>
            <p:cNvSpPr/>
            <p:nvPr/>
          </p:nvSpPr>
          <p:spPr>
            <a:xfrm>
              <a:off x="7931664" y="2727638"/>
              <a:ext cx="3801" cy="25560"/>
            </a:xfrm>
            <a:custGeom>
              <a:avLst/>
              <a:gdLst/>
              <a:ahLst/>
              <a:cxnLst/>
              <a:rect l="l" t="t" r="r" b="b"/>
              <a:pathLst>
                <a:path w="127" h="854" extrusionOk="0">
                  <a:moveTo>
                    <a:pt x="126" y="1"/>
                  </a:moveTo>
                  <a:lnTo>
                    <a:pt x="1" y="101"/>
                  </a:lnTo>
                  <a:lnTo>
                    <a:pt x="1" y="853"/>
                  </a:lnTo>
                  <a:lnTo>
                    <a:pt x="126" y="753"/>
                  </a:lnTo>
                  <a:lnTo>
                    <a:pt x="126"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2" name="Google Shape;1142;p32">
              <a:extLst>
                <a:ext uri="{FF2B5EF4-FFF2-40B4-BE49-F238E27FC236}">
                  <a16:creationId xmlns:a16="http://schemas.microsoft.com/office/drawing/2014/main" id="{9F8AADCC-F468-F9B0-573B-08E99B5761CD}"/>
                </a:ext>
              </a:extLst>
            </p:cNvPr>
            <p:cNvSpPr/>
            <p:nvPr/>
          </p:nvSpPr>
          <p:spPr>
            <a:xfrm>
              <a:off x="7940673" y="2764392"/>
              <a:ext cx="3771" cy="24812"/>
            </a:xfrm>
            <a:custGeom>
              <a:avLst/>
              <a:gdLst/>
              <a:ahLst/>
              <a:cxnLst/>
              <a:rect l="l" t="t" r="r" b="b"/>
              <a:pathLst>
                <a:path w="126" h="829" extrusionOk="0">
                  <a:moveTo>
                    <a:pt x="126" y="1"/>
                  </a:moveTo>
                  <a:lnTo>
                    <a:pt x="1" y="76"/>
                  </a:lnTo>
                  <a:lnTo>
                    <a:pt x="1" y="828"/>
                  </a:lnTo>
                  <a:lnTo>
                    <a:pt x="126" y="753"/>
                  </a:lnTo>
                  <a:lnTo>
                    <a:pt x="126"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3" name="Google Shape;1143;p32">
              <a:extLst>
                <a:ext uri="{FF2B5EF4-FFF2-40B4-BE49-F238E27FC236}">
                  <a16:creationId xmlns:a16="http://schemas.microsoft.com/office/drawing/2014/main" id="{A3BFB895-5A6B-9AC1-FB20-E287A70253E3}"/>
                </a:ext>
              </a:extLst>
            </p:cNvPr>
            <p:cNvSpPr/>
            <p:nvPr/>
          </p:nvSpPr>
          <p:spPr>
            <a:xfrm>
              <a:off x="7931664" y="2769659"/>
              <a:ext cx="3801" cy="24782"/>
            </a:xfrm>
            <a:custGeom>
              <a:avLst/>
              <a:gdLst/>
              <a:ahLst/>
              <a:cxnLst/>
              <a:rect l="l" t="t" r="r" b="b"/>
              <a:pathLst>
                <a:path w="127" h="828" extrusionOk="0">
                  <a:moveTo>
                    <a:pt x="126" y="0"/>
                  </a:moveTo>
                  <a:lnTo>
                    <a:pt x="1" y="76"/>
                  </a:lnTo>
                  <a:lnTo>
                    <a:pt x="1" y="827"/>
                  </a:lnTo>
                  <a:lnTo>
                    <a:pt x="126" y="752"/>
                  </a:lnTo>
                  <a:lnTo>
                    <a:pt x="126"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4" name="Google Shape;1144;p32">
              <a:extLst>
                <a:ext uri="{FF2B5EF4-FFF2-40B4-BE49-F238E27FC236}">
                  <a16:creationId xmlns:a16="http://schemas.microsoft.com/office/drawing/2014/main" id="{3394BCCE-ADC7-D00A-D1A0-D8C7F648ED0E}"/>
                </a:ext>
              </a:extLst>
            </p:cNvPr>
            <p:cNvSpPr/>
            <p:nvPr/>
          </p:nvSpPr>
          <p:spPr>
            <a:xfrm>
              <a:off x="7893414" y="2708153"/>
              <a:ext cx="12780" cy="132051"/>
            </a:xfrm>
            <a:custGeom>
              <a:avLst/>
              <a:gdLst/>
              <a:ahLst/>
              <a:cxnLst/>
              <a:rect l="l" t="t" r="r" b="b"/>
              <a:pathLst>
                <a:path w="427" h="4412" extrusionOk="0">
                  <a:moveTo>
                    <a:pt x="1" y="0"/>
                  </a:moveTo>
                  <a:lnTo>
                    <a:pt x="1" y="4186"/>
                  </a:lnTo>
                  <a:lnTo>
                    <a:pt x="427" y="4411"/>
                  </a:lnTo>
                  <a:lnTo>
                    <a:pt x="427" y="201"/>
                  </a:lnTo>
                  <a:lnTo>
                    <a:pt x="1"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5" name="Google Shape;1145;p32">
              <a:extLst>
                <a:ext uri="{FF2B5EF4-FFF2-40B4-BE49-F238E27FC236}">
                  <a16:creationId xmlns:a16="http://schemas.microsoft.com/office/drawing/2014/main" id="{ED285978-4E55-EF71-D642-0C3D6CAFA89B}"/>
                </a:ext>
              </a:extLst>
            </p:cNvPr>
            <p:cNvSpPr/>
            <p:nvPr/>
          </p:nvSpPr>
          <p:spPr>
            <a:xfrm>
              <a:off x="7893414" y="2674392"/>
              <a:ext cx="72790" cy="39777"/>
            </a:xfrm>
            <a:custGeom>
              <a:avLst/>
              <a:gdLst/>
              <a:ahLst/>
              <a:cxnLst/>
              <a:rect l="l" t="t" r="r" b="b"/>
              <a:pathLst>
                <a:path w="2432" h="1329" extrusionOk="0">
                  <a:moveTo>
                    <a:pt x="1981" y="0"/>
                  </a:moveTo>
                  <a:lnTo>
                    <a:pt x="1" y="1128"/>
                  </a:lnTo>
                  <a:lnTo>
                    <a:pt x="427" y="1329"/>
                  </a:lnTo>
                  <a:lnTo>
                    <a:pt x="2432" y="176"/>
                  </a:lnTo>
                  <a:lnTo>
                    <a:pt x="1981"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6" name="Google Shape;1146;p32">
              <a:extLst>
                <a:ext uri="{FF2B5EF4-FFF2-40B4-BE49-F238E27FC236}">
                  <a16:creationId xmlns:a16="http://schemas.microsoft.com/office/drawing/2014/main" id="{6111C075-857F-9487-7548-D30E1A27C9F0}"/>
                </a:ext>
              </a:extLst>
            </p:cNvPr>
            <p:cNvSpPr/>
            <p:nvPr/>
          </p:nvSpPr>
          <p:spPr>
            <a:xfrm>
              <a:off x="7266321" y="2466618"/>
              <a:ext cx="1960864" cy="1339008"/>
            </a:xfrm>
            <a:custGeom>
              <a:avLst/>
              <a:gdLst/>
              <a:ahLst/>
              <a:cxnLst/>
              <a:rect l="l" t="t" r="r" b="b"/>
              <a:pathLst>
                <a:path w="65515" h="44738" extrusionOk="0">
                  <a:moveTo>
                    <a:pt x="65514" y="0"/>
                  </a:moveTo>
                  <a:lnTo>
                    <a:pt x="0" y="37770"/>
                  </a:lnTo>
                  <a:lnTo>
                    <a:pt x="0" y="44737"/>
                  </a:lnTo>
                  <a:lnTo>
                    <a:pt x="65514" y="6942"/>
                  </a:lnTo>
                  <a:lnTo>
                    <a:pt x="65514"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7" name="Google Shape;1147;p32">
              <a:extLst>
                <a:ext uri="{FF2B5EF4-FFF2-40B4-BE49-F238E27FC236}">
                  <a16:creationId xmlns:a16="http://schemas.microsoft.com/office/drawing/2014/main" id="{82BFFE77-119C-8CA9-45A4-DDB0339029D3}"/>
                </a:ext>
              </a:extLst>
            </p:cNvPr>
            <p:cNvSpPr/>
            <p:nvPr/>
          </p:nvSpPr>
          <p:spPr>
            <a:xfrm>
              <a:off x="7259556" y="2460213"/>
              <a:ext cx="1973614" cy="1351399"/>
            </a:xfrm>
            <a:custGeom>
              <a:avLst/>
              <a:gdLst/>
              <a:ahLst/>
              <a:cxnLst/>
              <a:rect l="l" t="t" r="r" b="b"/>
              <a:pathLst>
                <a:path w="65941" h="45152" extrusionOk="0">
                  <a:moveTo>
                    <a:pt x="65515" y="590"/>
                  </a:moveTo>
                  <a:lnTo>
                    <a:pt x="65515" y="7056"/>
                  </a:lnTo>
                  <a:lnTo>
                    <a:pt x="427" y="44575"/>
                  </a:lnTo>
                  <a:lnTo>
                    <a:pt x="427" y="38109"/>
                  </a:lnTo>
                  <a:lnTo>
                    <a:pt x="65515" y="590"/>
                  </a:lnTo>
                  <a:close/>
                  <a:moveTo>
                    <a:pt x="65731" y="1"/>
                  </a:moveTo>
                  <a:cubicBezTo>
                    <a:pt x="65696" y="1"/>
                    <a:pt x="65665" y="14"/>
                    <a:pt x="65640" y="39"/>
                  </a:cubicBezTo>
                  <a:lnTo>
                    <a:pt x="101" y="37808"/>
                  </a:lnTo>
                  <a:cubicBezTo>
                    <a:pt x="51" y="37858"/>
                    <a:pt x="1" y="37908"/>
                    <a:pt x="1" y="37984"/>
                  </a:cubicBezTo>
                  <a:lnTo>
                    <a:pt x="1" y="44951"/>
                  </a:lnTo>
                  <a:cubicBezTo>
                    <a:pt x="1" y="45026"/>
                    <a:pt x="51" y="45076"/>
                    <a:pt x="101" y="45127"/>
                  </a:cubicBezTo>
                  <a:cubicBezTo>
                    <a:pt x="151" y="45152"/>
                    <a:pt x="176" y="45152"/>
                    <a:pt x="226" y="45152"/>
                  </a:cubicBezTo>
                  <a:cubicBezTo>
                    <a:pt x="251" y="45152"/>
                    <a:pt x="276" y="45152"/>
                    <a:pt x="326" y="45127"/>
                  </a:cubicBezTo>
                  <a:lnTo>
                    <a:pt x="65841" y="7357"/>
                  </a:lnTo>
                  <a:cubicBezTo>
                    <a:pt x="65916" y="7307"/>
                    <a:pt x="65941" y="7232"/>
                    <a:pt x="65941" y="7156"/>
                  </a:cubicBezTo>
                  <a:lnTo>
                    <a:pt x="65941" y="214"/>
                  </a:lnTo>
                  <a:cubicBezTo>
                    <a:pt x="65941" y="139"/>
                    <a:pt x="65916" y="64"/>
                    <a:pt x="65841" y="39"/>
                  </a:cubicBezTo>
                  <a:cubicBezTo>
                    <a:pt x="65803" y="14"/>
                    <a:pt x="65765" y="1"/>
                    <a:pt x="65731"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8" name="Google Shape;1148;p32">
              <a:extLst>
                <a:ext uri="{FF2B5EF4-FFF2-40B4-BE49-F238E27FC236}">
                  <a16:creationId xmlns:a16="http://schemas.microsoft.com/office/drawing/2014/main" id="{EF67C0BF-4566-1D05-92A6-2312D17E94B4}"/>
                </a:ext>
              </a:extLst>
            </p:cNvPr>
            <p:cNvSpPr/>
            <p:nvPr/>
          </p:nvSpPr>
          <p:spPr>
            <a:xfrm>
              <a:off x="9227155" y="1054102"/>
              <a:ext cx="1709572" cy="2606723"/>
            </a:xfrm>
            <a:custGeom>
              <a:avLst/>
              <a:gdLst/>
              <a:ahLst/>
              <a:cxnLst/>
              <a:rect l="l" t="t" r="r" b="b"/>
              <a:pathLst>
                <a:path w="57119" h="87094" extrusionOk="0">
                  <a:moveTo>
                    <a:pt x="1730" y="1"/>
                  </a:moveTo>
                  <a:lnTo>
                    <a:pt x="0" y="1078"/>
                  </a:lnTo>
                  <a:lnTo>
                    <a:pt x="1855" y="53009"/>
                  </a:lnTo>
                  <a:lnTo>
                    <a:pt x="55264" y="86016"/>
                  </a:lnTo>
                  <a:lnTo>
                    <a:pt x="57118" y="87094"/>
                  </a:lnTo>
                  <a:lnTo>
                    <a:pt x="57118" y="31831"/>
                  </a:lnTo>
                  <a:lnTo>
                    <a:pt x="1730"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9" name="Google Shape;1149;p32">
              <a:extLst>
                <a:ext uri="{FF2B5EF4-FFF2-40B4-BE49-F238E27FC236}">
                  <a16:creationId xmlns:a16="http://schemas.microsoft.com/office/drawing/2014/main" id="{BF748122-228C-0541-EA67-021223786D37}"/>
                </a:ext>
              </a:extLst>
            </p:cNvPr>
            <p:cNvSpPr/>
            <p:nvPr/>
          </p:nvSpPr>
          <p:spPr>
            <a:xfrm>
              <a:off x="9220390" y="1047727"/>
              <a:ext cx="1722322" cy="2619863"/>
            </a:xfrm>
            <a:custGeom>
              <a:avLst/>
              <a:gdLst/>
              <a:ahLst/>
              <a:cxnLst/>
              <a:rect l="l" t="t" r="r" b="b"/>
              <a:pathLst>
                <a:path w="57545" h="87533" extrusionOk="0">
                  <a:moveTo>
                    <a:pt x="1956" y="464"/>
                  </a:moveTo>
                  <a:lnTo>
                    <a:pt x="57144" y="32169"/>
                  </a:lnTo>
                  <a:lnTo>
                    <a:pt x="57144" y="86956"/>
                  </a:lnTo>
                  <a:lnTo>
                    <a:pt x="55590" y="86054"/>
                  </a:lnTo>
                  <a:lnTo>
                    <a:pt x="2281" y="53096"/>
                  </a:lnTo>
                  <a:lnTo>
                    <a:pt x="427" y="1392"/>
                  </a:lnTo>
                  <a:lnTo>
                    <a:pt x="1956" y="464"/>
                  </a:lnTo>
                  <a:close/>
                  <a:moveTo>
                    <a:pt x="1965" y="1"/>
                  </a:moveTo>
                  <a:cubicBezTo>
                    <a:pt x="1931" y="1"/>
                    <a:pt x="1893" y="13"/>
                    <a:pt x="1855" y="38"/>
                  </a:cubicBezTo>
                  <a:lnTo>
                    <a:pt x="101" y="1116"/>
                  </a:lnTo>
                  <a:cubicBezTo>
                    <a:pt x="51" y="1141"/>
                    <a:pt x="1" y="1216"/>
                    <a:pt x="26" y="1291"/>
                  </a:cubicBezTo>
                  <a:lnTo>
                    <a:pt x="1880" y="53222"/>
                  </a:lnTo>
                  <a:cubicBezTo>
                    <a:pt x="1880" y="53297"/>
                    <a:pt x="1905" y="53347"/>
                    <a:pt x="1981" y="53397"/>
                  </a:cubicBezTo>
                  <a:lnTo>
                    <a:pt x="55389" y="86430"/>
                  </a:lnTo>
                  <a:lnTo>
                    <a:pt x="57244" y="87507"/>
                  </a:lnTo>
                  <a:cubicBezTo>
                    <a:pt x="57269" y="87507"/>
                    <a:pt x="57294" y="87533"/>
                    <a:pt x="57344" y="87533"/>
                  </a:cubicBezTo>
                  <a:cubicBezTo>
                    <a:pt x="57369" y="87533"/>
                    <a:pt x="57420" y="87507"/>
                    <a:pt x="57445" y="87507"/>
                  </a:cubicBezTo>
                  <a:cubicBezTo>
                    <a:pt x="57520" y="87457"/>
                    <a:pt x="57545" y="87382"/>
                    <a:pt x="57545" y="87307"/>
                  </a:cubicBezTo>
                  <a:lnTo>
                    <a:pt x="57545" y="32044"/>
                  </a:lnTo>
                  <a:cubicBezTo>
                    <a:pt x="57545" y="31968"/>
                    <a:pt x="57520" y="31893"/>
                    <a:pt x="57445" y="31868"/>
                  </a:cubicBezTo>
                  <a:lnTo>
                    <a:pt x="2056" y="38"/>
                  </a:lnTo>
                  <a:cubicBezTo>
                    <a:pt x="2031" y="13"/>
                    <a:pt x="1999" y="1"/>
                    <a:pt x="1965"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0" name="Google Shape;1150;p32">
              <a:extLst>
                <a:ext uri="{FF2B5EF4-FFF2-40B4-BE49-F238E27FC236}">
                  <a16:creationId xmlns:a16="http://schemas.microsoft.com/office/drawing/2014/main" id="{D56037D0-B4C5-0123-A34A-1AEA371CCE6B}"/>
                </a:ext>
              </a:extLst>
            </p:cNvPr>
            <p:cNvSpPr/>
            <p:nvPr/>
          </p:nvSpPr>
          <p:spPr>
            <a:xfrm>
              <a:off x="9227155" y="1024112"/>
              <a:ext cx="1709572" cy="2505440"/>
            </a:xfrm>
            <a:custGeom>
              <a:avLst/>
              <a:gdLst/>
              <a:ahLst/>
              <a:cxnLst/>
              <a:rect l="l" t="t" r="r" b="b"/>
              <a:pathLst>
                <a:path w="57119" h="83710" extrusionOk="0">
                  <a:moveTo>
                    <a:pt x="0" y="0"/>
                  </a:moveTo>
                  <a:lnTo>
                    <a:pt x="0" y="2080"/>
                  </a:lnTo>
                  <a:lnTo>
                    <a:pt x="1855" y="54011"/>
                  </a:lnTo>
                  <a:lnTo>
                    <a:pt x="49900" y="83710"/>
                  </a:lnTo>
                  <a:cubicBezTo>
                    <a:pt x="49750" y="81905"/>
                    <a:pt x="49224" y="80076"/>
                    <a:pt x="48848" y="78347"/>
                  </a:cubicBezTo>
                  <a:cubicBezTo>
                    <a:pt x="48246" y="75489"/>
                    <a:pt x="48071" y="72557"/>
                    <a:pt x="47670" y="69700"/>
                  </a:cubicBezTo>
                  <a:cubicBezTo>
                    <a:pt x="46918" y="64311"/>
                    <a:pt x="45514" y="58973"/>
                    <a:pt x="45539" y="53484"/>
                  </a:cubicBezTo>
                  <a:cubicBezTo>
                    <a:pt x="45539" y="48672"/>
                    <a:pt x="46141" y="43158"/>
                    <a:pt x="49023" y="39148"/>
                  </a:cubicBezTo>
                  <a:cubicBezTo>
                    <a:pt x="50351" y="37244"/>
                    <a:pt x="55264" y="33985"/>
                    <a:pt x="55264" y="33985"/>
                  </a:cubicBezTo>
                  <a:lnTo>
                    <a:pt x="57118" y="32833"/>
                  </a:lnTo>
                  <a:lnTo>
                    <a:pt x="0"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1" name="Google Shape;1151;p32">
              <a:extLst>
                <a:ext uri="{FF2B5EF4-FFF2-40B4-BE49-F238E27FC236}">
                  <a16:creationId xmlns:a16="http://schemas.microsoft.com/office/drawing/2014/main" id="{68762696-8554-83C7-10E9-0400095E8EC0}"/>
                </a:ext>
              </a:extLst>
            </p:cNvPr>
            <p:cNvSpPr/>
            <p:nvPr/>
          </p:nvSpPr>
          <p:spPr>
            <a:xfrm>
              <a:off x="9220390" y="1017737"/>
              <a:ext cx="1722322" cy="2518580"/>
            </a:xfrm>
            <a:custGeom>
              <a:avLst/>
              <a:gdLst/>
              <a:ahLst/>
              <a:cxnLst/>
              <a:rect l="l" t="t" r="r" b="b"/>
              <a:pathLst>
                <a:path w="57545" h="84149" extrusionOk="0">
                  <a:moveTo>
                    <a:pt x="427" y="564"/>
                  </a:moveTo>
                  <a:lnTo>
                    <a:pt x="56943" y="33046"/>
                  </a:lnTo>
                  <a:lnTo>
                    <a:pt x="55364" y="34023"/>
                  </a:lnTo>
                  <a:cubicBezTo>
                    <a:pt x="55164" y="34148"/>
                    <a:pt x="50402" y="37331"/>
                    <a:pt x="49074" y="39236"/>
                  </a:cubicBezTo>
                  <a:cubicBezTo>
                    <a:pt x="46718" y="42544"/>
                    <a:pt x="45565" y="47281"/>
                    <a:pt x="45540" y="53697"/>
                  </a:cubicBezTo>
                  <a:cubicBezTo>
                    <a:pt x="45540" y="57507"/>
                    <a:pt x="46216" y="61266"/>
                    <a:pt x="46868" y="64925"/>
                  </a:cubicBezTo>
                  <a:cubicBezTo>
                    <a:pt x="47144" y="66554"/>
                    <a:pt x="47445" y="68259"/>
                    <a:pt x="47670" y="69938"/>
                  </a:cubicBezTo>
                  <a:cubicBezTo>
                    <a:pt x="47820" y="70915"/>
                    <a:pt x="47921" y="71918"/>
                    <a:pt x="48046" y="72870"/>
                  </a:cubicBezTo>
                  <a:cubicBezTo>
                    <a:pt x="48247" y="74750"/>
                    <a:pt x="48472" y="76705"/>
                    <a:pt x="48873" y="78610"/>
                  </a:cubicBezTo>
                  <a:cubicBezTo>
                    <a:pt x="48973" y="79061"/>
                    <a:pt x="49099" y="79537"/>
                    <a:pt x="49199" y="80038"/>
                  </a:cubicBezTo>
                  <a:cubicBezTo>
                    <a:pt x="49475" y="81191"/>
                    <a:pt x="49750" y="82369"/>
                    <a:pt x="49876" y="83522"/>
                  </a:cubicBezTo>
                  <a:lnTo>
                    <a:pt x="2281" y="54098"/>
                  </a:lnTo>
                  <a:lnTo>
                    <a:pt x="427" y="2293"/>
                  </a:lnTo>
                  <a:lnTo>
                    <a:pt x="427" y="564"/>
                  </a:lnTo>
                  <a:close/>
                  <a:moveTo>
                    <a:pt x="217" y="0"/>
                  </a:moveTo>
                  <a:cubicBezTo>
                    <a:pt x="182" y="0"/>
                    <a:pt x="151" y="13"/>
                    <a:pt x="126" y="38"/>
                  </a:cubicBezTo>
                  <a:cubicBezTo>
                    <a:pt x="51" y="63"/>
                    <a:pt x="1" y="138"/>
                    <a:pt x="1" y="213"/>
                  </a:cubicBezTo>
                  <a:lnTo>
                    <a:pt x="26" y="2293"/>
                  </a:lnTo>
                  <a:lnTo>
                    <a:pt x="1880" y="54224"/>
                  </a:lnTo>
                  <a:cubicBezTo>
                    <a:pt x="1880" y="54299"/>
                    <a:pt x="1905" y="54349"/>
                    <a:pt x="1981" y="54399"/>
                  </a:cubicBezTo>
                  <a:lnTo>
                    <a:pt x="50026" y="84098"/>
                  </a:lnTo>
                  <a:cubicBezTo>
                    <a:pt x="50051" y="84124"/>
                    <a:pt x="50101" y="84149"/>
                    <a:pt x="50126" y="84149"/>
                  </a:cubicBezTo>
                  <a:cubicBezTo>
                    <a:pt x="50176" y="84149"/>
                    <a:pt x="50201" y="84124"/>
                    <a:pt x="50227" y="84098"/>
                  </a:cubicBezTo>
                  <a:cubicBezTo>
                    <a:pt x="50302" y="84073"/>
                    <a:pt x="50352" y="83998"/>
                    <a:pt x="50327" y="83923"/>
                  </a:cubicBezTo>
                  <a:cubicBezTo>
                    <a:pt x="50227" y="82570"/>
                    <a:pt x="49901" y="81241"/>
                    <a:pt x="49600" y="79938"/>
                  </a:cubicBezTo>
                  <a:cubicBezTo>
                    <a:pt x="49500" y="79462"/>
                    <a:pt x="49374" y="78986"/>
                    <a:pt x="49299" y="78509"/>
                  </a:cubicBezTo>
                  <a:cubicBezTo>
                    <a:pt x="48898" y="76630"/>
                    <a:pt x="48673" y="74700"/>
                    <a:pt x="48447" y="72820"/>
                  </a:cubicBezTo>
                  <a:cubicBezTo>
                    <a:pt x="48347" y="71868"/>
                    <a:pt x="48222" y="70865"/>
                    <a:pt x="48096" y="69863"/>
                  </a:cubicBezTo>
                  <a:cubicBezTo>
                    <a:pt x="47871" y="68184"/>
                    <a:pt x="47570" y="66504"/>
                    <a:pt x="47269" y="64850"/>
                  </a:cubicBezTo>
                  <a:cubicBezTo>
                    <a:pt x="46617" y="61216"/>
                    <a:pt x="45966" y="57457"/>
                    <a:pt x="45966" y="53722"/>
                  </a:cubicBezTo>
                  <a:cubicBezTo>
                    <a:pt x="45966" y="47381"/>
                    <a:pt x="47094" y="42720"/>
                    <a:pt x="49399" y="39462"/>
                  </a:cubicBezTo>
                  <a:cubicBezTo>
                    <a:pt x="50703" y="37632"/>
                    <a:pt x="55540" y="34399"/>
                    <a:pt x="55590" y="34374"/>
                  </a:cubicBezTo>
                  <a:lnTo>
                    <a:pt x="57445" y="33221"/>
                  </a:lnTo>
                  <a:cubicBezTo>
                    <a:pt x="57520" y="33196"/>
                    <a:pt x="57545" y="33121"/>
                    <a:pt x="57545" y="33046"/>
                  </a:cubicBezTo>
                  <a:cubicBezTo>
                    <a:pt x="57545" y="32970"/>
                    <a:pt x="57520" y="32895"/>
                    <a:pt x="57445" y="32870"/>
                  </a:cubicBezTo>
                  <a:lnTo>
                    <a:pt x="327" y="38"/>
                  </a:lnTo>
                  <a:cubicBezTo>
                    <a:pt x="289" y="13"/>
                    <a:pt x="251" y="0"/>
                    <a:pt x="21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2" name="Google Shape;1152;p32">
              <a:extLst>
                <a:ext uri="{FF2B5EF4-FFF2-40B4-BE49-F238E27FC236}">
                  <a16:creationId xmlns:a16="http://schemas.microsoft.com/office/drawing/2014/main" id="{BFADBEAC-2E6F-F807-83A8-03B9298D3837}"/>
                </a:ext>
              </a:extLst>
            </p:cNvPr>
            <p:cNvSpPr/>
            <p:nvPr/>
          </p:nvSpPr>
          <p:spPr>
            <a:xfrm>
              <a:off x="9227155" y="1086366"/>
              <a:ext cx="1654052" cy="2542224"/>
            </a:xfrm>
            <a:custGeom>
              <a:avLst/>
              <a:gdLst/>
              <a:ahLst/>
              <a:cxnLst/>
              <a:rect l="l" t="t" r="r" b="b"/>
              <a:pathLst>
                <a:path w="55264" h="84939" extrusionOk="0">
                  <a:moveTo>
                    <a:pt x="0" y="0"/>
                  </a:moveTo>
                  <a:lnTo>
                    <a:pt x="0" y="53058"/>
                  </a:lnTo>
                  <a:lnTo>
                    <a:pt x="55264" y="84938"/>
                  </a:lnTo>
                  <a:lnTo>
                    <a:pt x="55264" y="31905"/>
                  </a:lnTo>
                  <a:lnTo>
                    <a:pt x="0" y="0"/>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3" name="Google Shape;1153;p32">
              <a:extLst>
                <a:ext uri="{FF2B5EF4-FFF2-40B4-BE49-F238E27FC236}">
                  <a16:creationId xmlns:a16="http://schemas.microsoft.com/office/drawing/2014/main" id="{686CAAFD-5B94-3485-34C3-FD791B58B162}"/>
                </a:ext>
              </a:extLst>
            </p:cNvPr>
            <p:cNvSpPr/>
            <p:nvPr/>
          </p:nvSpPr>
          <p:spPr>
            <a:xfrm>
              <a:off x="9220390" y="1079811"/>
              <a:ext cx="1666832" cy="2555513"/>
            </a:xfrm>
            <a:custGeom>
              <a:avLst/>
              <a:gdLst/>
              <a:ahLst/>
              <a:cxnLst/>
              <a:rect l="l" t="t" r="r" b="b"/>
              <a:pathLst>
                <a:path w="55691" h="85383" extrusionOk="0">
                  <a:moveTo>
                    <a:pt x="427" y="570"/>
                  </a:moveTo>
                  <a:lnTo>
                    <a:pt x="55264" y="32250"/>
                  </a:lnTo>
                  <a:lnTo>
                    <a:pt x="55264" y="84806"/>
                  </a:lnTo>
                  <a:lnTo>
                    <a:pt x="427" y="53177"/>
                  </a:lnTo>
                  <a:lnTo>
                    <a:pt x="427" y="570"/>
                  </a:lnTo>
                  <a:close/>
                  <a:moveTo>
                    <a:pt x="217" y="0"/>
                  </a:moveTo>
                  <a:cubicBezTo>
                    <a:pt x="182" y="0"/>
                    <a:pt x="151" y="6"/>
                    <a:pt x="126" y="19"/>
                  </a:cubicBezTo>
                  <a:cubicBezTo>
                    <a:pt x="51" y="69"/>
                    <a:pt x="1" y="144"/>
                    <a:pt x="1" y="219"/>
                  </a:cubicBezTo>
                  <a:lnTo>
                    <a:pt x="1" y="53277"/>
                  </a:lnTo>
                  <a:cubicBezTo>
                    <a:pt x="1" y="53353"/>
                    <a:pt x="51" y="53428"/>
                    <a:pt x="126" y="53478"/>
                  </a:cubicBezTo>
                  <a:lnTo>
                    <a:pt x="55389" y="85358"/>
                  </a:lnTo>
                  <a:cubicBezTo>
                    <a:pt x="55415" y="85358"/>
                    <a:pt x="55440" y="85383"/>
                    <a:pt x="55490" y="85383"/>
                  </a:cubicBezTo>
                  <a:cubicBezTo>
                    <a:pt x="55515" y="85383"/>
                    <a:pt x="55565" y="85358"/>
                    <a:pt x="55590" y="85358"/>
                  </a:cubicBezTo>
                  <a:cubicBezTo>
                    <a:pt x="55640" y="85308"/>
                    <a:pt x="55690" y="85232"/>
                    <a:pt x="55690" y="85157"/>
                  </a:cubicBezTo>
                  <a:lnTo>
                    <a:pt x="55690" y="32124"/>
                  </a:lnTo>
                  <a:cubicBezTo>
                    <a:pt x="55690" y="32049"/>
                    <a:pt x="55640" y="31974"/>
                    <a:pt x="55590" y="31924"/>
                  </a:cubicBezTo>
                  <a:lnTo>
                    <a:pt x="327" y="19"/>
                  </a:lnTo>
                  <a:cubicBezTo>
                    <a:pt x="289" y="6"/>
                    <a:pt x="251" y="0"/>
                    <a:pt x="21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4" name="Google Shape;1154;p32">
              <a:extLst>
                <a:ext uri="{FF2B5EF4-FFF2-40B4-BE49-F238E27FC236}">
                  <a16:creationId xmlns:a16="http://schemas.microsoft.com/office/drawing/2014/main" id="{6D117208-5449-59DD-C5A6-07C23302793F}"/>
                </a:ext>
              </a:extLst>
            </p:cNvPr>
            <p:cNvSpPr/>
            <p:nvPr/>
          </p:nvSpPr>
          <p:spPr>
            <a:xfrm>
              <a:off x="9227155" y="2467366"/>
              <a:ext cx="1654052" cy="1161224"/>
            </a:xfrm>
            <a:custGeom>
              <a:avLst/>
              <a:gdLst/>
              <a:ahLst/>
              <a:cxnLst/>
              <a:rect l="l" t="t" r="r" b="b"/>
              <a:pathLst>
                <a:path w="55264" h="38798" extrusionOk="0">
                  <a:moveTo>
                    <a:pt x="0" y="0"/>
                  </a:moveTo>
                  <a:lnTo>
                    <a:pt x="0" y="6917"/>
                  </a:lnTo>
                  <a:lnTo>
                    <a:pt x="55264" y="38797"/>
                  </a:lnTo>
                  <a:lnTo>
                    <a:pt x="55264" y="31905"/>
                  </a:lnTo>
                  <a:lnTo>
                    <a:pt x="0"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5" name="Google Shape;1155;p32">
              <a:extLst>
                <a:ext uri="{FF2B5EF4-FFF2-40B4-BE49-F238E27FC236}">
                  <a16:creationId xmlns:a16="http://schemas.microsoft.com/office/drawing/2014/main" id="{F2CFF4A4-5D24-3921-C828-9733772FCEBA}"/>
                </a:ext>
              </a:extLst>
            </p:cNvPr>
            <p:cNvSpPr/>
            <p:nvPr/>
          </p:nvSpPr>
          <p:spPr>
            <a:xfrm>
              <a:off x="9220390" y="2461530"/>
              <a:ext cx="1666832" cy="1173795"/>
            </a:xfrm>
            <a:custGeom>
              <a:avLst/>
              <a:gdLst/>
              <a:ahLst/>
              <a:cxnLst/>
              <a:rect l="l" t="t" r="r" b="b"/>
              <a:pathLst>
                <a:path w="55691" h="39218" extrusionOk="0">
                  <a:moveTo>
                    <a:pt x="427" y="571"/>
                  </a:moveTo>
                  <a:lnTo>
                    <a:pt x="55264" y="32200"/>
                  </a:lnTo>
                  <a:lnTo>
                    <a:pt x="55264" y="38641"/>
                  </a:lnTo>
                  <a:lnTo>
                    <a:pt x="427" y="7012"/>
                  </a:lnTo>
                  <a:lnTo>
                    <a:pt x="427" y="571"/>
                  </a:lnTo>
                  <a:close/>
                  <a:moveTo>
                    <a:pt x="217" y="1"/>
                  </a:moveTo>
                  <a:cubicBezTo>
                    <a:pt x="182" y="1"/>
                    <a:pt x="151" y="7"/>
                    <a:pt x="126" y="20"/>
                  </a:cubicBezTo>
                  <a:cubicBezTo>
                    <a:pt x="51" y="70"/>
                    <a:pt x="1" y="120"/>
                    <a:pt x="1" y="195"/>
                  </a:cubicBezTo>
                  <a:lnTo>
                    <a:pt x="1" y="7112"/>
                  </a:lnTo>
                  <a:cubicBezTo>
                    <a:pt x="1" y="7188"/>
                    <a:pt x="51" y="7263"/>
                    <a:pt x="126" y="7313"/>
                  </a:cubicBezTo>
                  <a:lnTo>
                    <a:pt x="55389" y="39193"/>
                  </a:lnTo>
                  <a:cubicBezTo>
                    <a:pt x="55415" y="39193"/>
                    <a:pt x="55440" y="39218"/>
                    <a:pt x="55490" y="39218"/>
                  </a:cubicBezTo>
                  <a:cubicBezTo>
                    <a:pt x="55515" y="39218"/>
                    <a:pt x="55565" y="39193"/>
                    <a:pt x="55590" y="39193"/>
                  </a:cubicBezTo>
                  <a:cubicBezTo>
                    <a:pt x="55640" y="39143"/>
                    <a:pt x="55690" y="39067"/>
                    <a:pt x="55690" y="38992"/>
                  </a:cubicBezTo>
                  <a:lnTo>
                    <a:pt x="55690" y="32100"/>
                  </a:lnTo>
                  <a:cubicBezTo>
                    <a:pt x="55690" y="32025"/>
                    <a:pt x="55640" y="31950"/>
                    <a:pt x="55590" y="31900"/>
                  </a:cubicBezTo>
                  <a:lnTo>
                    <a:pt x="327" y="20"/>
                  </a:lnTo>
                  <a:cubicBezTo>
                    <a:pt x="289" y="7"/>
                    <a:pt x="251" y="1"/>
                    <a:pt x="217"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6" name="Google Shape;1156;p32">
              <a:extLst>
                <a:ext uri="{FF2B5EF4-FFF2-40B4-BE49-F238E27FC236}">
                  <a16:creationId xmlns:a16="http://schemas.microsoft.com/office/drawing/2014/main" id="{E6A2B5C0-A205-D9C4-2136-D01FAF29778F}"/>
                </a:ext>
              </a:extLst>
            </p:cNvPr>
            <p:cNvSpPr/>
            <p:nvPr/>
          </p:nvSpPr>
          <p:spPr>
            <a:xfrm>
              <a:off x="7882908" y="1749465"/>
              <a:ext cx="645141" cy="852945"/>
            </a:xfrm>
            <a:custGeom>
              <a:avLst/>
              <a:gdLst/>
              <a:ahLst/>
              <a:cxnLst/>
              <a:rect l="l" t="t" r="r" b="b"/>
              <a:pathLst>
                <a:path w="21555" h="28498" extrusionOk="0">
                  <a:moveTo>
                    <a:pt x="21053" y="1"/>
                  </a:moveTo>
                  <a:lnTo>
                    <a:pt x="1" y="12307"/>
                  </a:lnTo>
                  <a:lnTo>
                    <a:pt x="1" y="28297"/>
                  </a:lnTo>
                  <a:lnTo>
                    <a:pt x="327" y="28497"/>
                  </a:lnTo>
                  <a:lnTo>
                    <a:pt x="21555" y="16091"/>
                  </a:lnTo>
                  <a:lnTo>
                    <a:pt x="21505" y="277"/>
                  </a:lnTo>
                  <a:lnTo>
                    <a:pt x="21053" y="1"/>
                  </a:lnTo>
                  <a:close/>
                </a:path>
              </a:pathLst>
            </a:custGeom>
            <a:solidFill>
              <a:srgbClr val="FFFFF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7" name="Google Shape;1157;p32">
              <a:extLst>
                <a:ext uri="{FF2B5EF4-FFF2-40B4-BE49-F238E27FC236}">
                  <a16:creationId xmlns:a16="http://schemas.microsoft.com/office/drawing/2014/main" id="{0B363963-C250-5E8D-862B-5E3A943BD12A}"/>
                </a:ext>
              </a:extLst>
            </p:cNvPr>
            <p:cNvSpPr/>
            <p:nvPr/>
          </p:nvSpPr>
          <p:spPr>
            <a:xfrm>
              <a:off x="7876922" y="1743090"/>
              <a:ext cx="657143" cy="866054"/>
            </a:xfrm>
            <a:custGeom>
              <a:avLst/>
              <a:gdLst/>
              <a:ahLst/>
              <a:cxnLst/>
              <a:rect l="l" t="t" r="r" b="b"/>
              <a:pathLst>
                <a:path w="21956" h="28936" extrusionOk="0">
                  <a:moveTo>
                    <a:pt x="21253" y="465"/>
                  </a:moveTo>
                  <a:lnTo>
                    <a:pt x="21504" y="615"/>
                  </a:lnTo>
                  <a:lnTo>
                    <a:pt x="21554" y="16179"/>
                  </a:lnTo>
                  <a:lnTo>
                    <a:pt x="527" y="28485"/>
                  </a:lnTo>
                  <a:lnTo>
                    <a:pt x="401" y="28410"/>
                  </a:lnTo>
                  <a:lnTo>
                    <a:pt x="401" y="12645"/>
                  </a:lnTo>
                  <a:lnTo>
                    <a:pt x="21253" y="465"/>
                  </a:lnTo>
                  <a:close/>
                  <a:moveTo>
                    <a:pt x="21253" y="1"/>
                  </a:moveTo>
                  <a:cubicBezTo>
                    <a:pt x="21216" y="1"/>
                    <a:pt x="21178" y="13"/>
                    <a:pt x="21153" y="39"/>
                  </a:cubicBezTo>
                  <a:lnTo>
                    <a:pt x="100" y="12344"/>
                  </a:lnTo>
                  <a:cubicBezTo>
                    <a:pt x="25" y="12369"/>
                    <a:pt x="0" y="12445"/>
                    <a:pt x="0" y="12520"/>
                  </a:cubicBezTo>
                  <a:lnTo>
                    <a:pt x="0" y="28510"/>
                  </a:lnTo>
                  <a:cubicBezTo>
                    <a:pt x="0" y="28585"/>
                    <a:pt x="25" y="28660"/>
                    <a:pt x="100" y="28710"/>
                  </a:cubicBezTo>
                  <a:lnTo>
                    <a:pt x="426" y="28911"/>
                  </a:lnTo>
                  <a:cubicBezTo>
                    <a:pt x="451" y="28911"/>
                    <a:pt x="501" y="28936"/>
                    <a:pt x="527" y="28936"/>
                  </a:cubicBezTo>
                  <a:cubicBezTo>
                    <a:pt x="577" y="28936"/>
                    <a:pt x="602" y="28911"/>
                    <a:pt x="652" y="28911"/>
                  </a:cubicBezTo>
                  <a:lnTo>
                    <a:pt x="21855" y="16480"/>
                  </a:lnTo>
                  <a:cubicBezTo>
                    <a:pt x="21930" y="16430"/>
                    <a:pt x="21955" y="16379"/>
                    <a:pt x="21955" y="16304"/>
                  </a:cubicBezTo>
                  <a:lnTo>
                    <a:pt x="21930" y="490"/>
                  </a:lnTo>
                  <a:cubicBezTo>
                    <a:pt x="21930" y="414"/>
                    <a:pt x="21880" y="364"/>
                    <a:pt x="21830" y="314"/>
                  </a:cubicBezTo>
                  <a:lnTo>
                    <a:pt x="21354" y="39"/>
                  </a:lnTo>
                  <a:cubicBezTo>
                    <a:pt x="21329" y="13"/>
                    <a:pt x="21291" y="1"/>
                    <a:pt x="2125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8" name="Google Shape;1158;p32">
              <a:extLst>
                <a:ext uri="{FF2B5EF4-FFF2-40B4-BE49-F238E27FC236}">
                  <a16:creationId xmlns:a16="http://schemas.microsoft.com/office/drawing/2014/main" id="{1CDD1C3E-8D1C-2422-B747-F47CE63F20DD}"/>
                </a:ext>
              </a:extLst>
            </p:cNvPr>
            <p:cNvSpPr/>
            <p:nvPr/>
          </p:nvSpPr>
          <p:spPr>
            <a:xfrm>
              <a:off x="7882908" y="1749465"/>
              <a:ext cx="645141" cy="852945"/>
            </a:xfrm>
            <a:custGeom>
              <a:avLst/>
              <a:gdLst/>
              <a:ahLst/>
              <a:cxnLst/>
              <a:rect l="l" t="t" r="r" b="b"/>
              <a:pathLst>
                <a:path w="21555" h="28498" extrusionOk="0">
                  <a:moveTo>
                    <a:pt x="21053" y="1"/>
                  </a:moveTo>
                  <a:lnTo>
                    <a:pt x="1" y="12307"/>
                  </a:lnTo>
                  <a:lnTo>
                    <a:pt x="1" y="28297"/>
                  </a:lnTo>
                  <a:lnTo>
                    <a:pt x="327" y="28497"/>
                  </a:lnTo>
                  <a:lnTo>
                    <a:pt x="21555" y="16091"/>
                  </a:lnTo>
                  <a:lnTo>
                    <a:pt x="21505" y="277"/>
                  </a:lnTo>
                  <a:lnTo>
                    <a:pt x="21053"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9" name="Google Shape;1159;p32">
              <a:extLst>
                <a:ext uri="{FF2B5EF4-FFF2-40B4-BE49-F238E27FC236}">
                  <a16:creationId xmlns:a16="http://schemas.microsoft.com/office/drawing/2014/main" id="{301D0F97-935A-2E4A-C054-6077A23D448F}"/>
                </a:ext>
              </a:extLst>
            </p:cNvPr>
            <p:cNvSpPr/>
            <p:nvPr/>
          </p:nvSpPr>
          <p:spPr>
            <a:xfrm>
              <a:off x="7903919" y="1792984"/>
              <a:ext cx="603119" cy="781682"/>
            </a:xfrm>
            <a:custGeom>
              <a:avLst/>
              <a:gdLst/>
              <a:ahLst/>
              <a:cxnLst/>
              <a:rect l="l" t="t" r="r" b="b"/>
              <a:pathLst>
                <a:path w="20151" h="26117" extrusionOk="0">
                  <a:moveTo>
                    <a:pt x="19675" y="1"/>
                  </a:moveTo>
                  <a:lnTo>
                    <a:pt x="0" y="11504"/>
                  </a:lnTo>
                  <a:lnTo>
                    <a:pt x="0" y="25941"/>
                  </a:lnTo>
                  <a:lnTo>
                    <a:pt x="326" y="26116"/>
                  </a:lnTo>
                  <a:lnTo>
                    <a:pt x="20151" y="14512"/>
                  </a:lnTo>
                  <a:lnTo>
                    <a:pt x="20101" y="276"/>
                  </a:lnTo>
                  <a:lnTo>
                    <a:pt x="19675" y="1"/>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0" name="Google Shape;1160;p32">
              <a:extLst>
                <a:ext uri="{FF2B5EF4-FFF2-40B4-BE49-F238E27FC236}">
                  <a16:creationId xmlns:a16="http://schemas.microsoft.com/office/drawing/2014/main" id="{58522634-B779-9932-8EEA-E16B5FD43176}"/>
                </a:ext>
              </a:extLst>
            </p:cNvPr>
            <p:cNvSpPr/>
            <p:nvPr/>
          </p:nvSpPr>
          <p:spPr>
            <a:xfrm>
              <a:off x="7897903" y="1787177"/>
              <a:ext cx="615151" cy="793474"/>
            </a:xfrm>
            <a:custGeom>
              <a:avLst/>
              <a:gdLst/>
              <a:ahLst/>
              <a:cxnLst/>
              <a:rect l="l" t="t" r="r" b="b"/>
              <a:pathLst>
                <a:path w="20553" h="26511" extrusionOk="0">
                  <a:moveTo>
                    <a:pt x="19876" y="445"/>
                  </a:moveTo>
                  <a:lnTo>
                    <a:pt x="20101" y="596"/>
                  </a:lnTo>
                  <a:lnTo>
                    <a:pt x="20126" y="14581"/>
                  </a:lnTo>
                  <a:lnTo>
                    <a:pt x="527" y="26059"/>
                  </a:lnTo>
                  <a:lnTo>
                    <a:pt x="402" y="26009"/>
                  </a:lnTo>
                  <a:lnTo>
                    <a:pt x="402" y="11824"/>
                  </a:lnTo>
                  <a:lnTo>
                    <a:pt x="19876" y="445"/>
                  </a:lnTo>
                  <a:close/>
                  <a:moveTo>
                    <a:pt x="19876" y="0"/>
                  </a:moveTo>
                  <a:cubicBezTo>
                    <a:pt x="19838" y="0"/>
                    <a:pt x="19801" y="7"/>
                    <a:pt x="19776" y="19"/>
                  </a:cubicBezTo>
                  <a:lnTo>
                    <a:pt x="101" y="11523"/>
                  </a:lnTo>
                  <a:cubicBezTo>
                    <a:pt x="26" y="11548"/>
                    <a:pt x="1" y="11623"/>
                    <a:pt x="1" y="11698"/>
                  </a:cubicBezTo>
                  <a:lnTo>
                    <a:pt x="1" y="26135"/>
                  </a:lnTo>
                  <a:cubicBezTo>
                    <a:pt x="1" y="26210"/>
                    <a:pt x="26" y="26260"/>
                    <a:pt x="101" y="26310"/>
                  </a:cubicBezTo>
                  <a:lnTo>
                    <a:pt x="402" y="26486"/>
                  </a:lnTo>
                  <a:cubicBezTo>
                    <a:pt x="452" y="26511"/>
                    <a:pt x="477" y="26511"/>
                    <a:pt x="527" y="26511"/>
                  </a:cubicBezTo>
                  <a:cubicBezTo>
                    <a:pt x="552" y="26511"/>
                    <a:pt x="602" y="26511"/>
                    <a:pt x="628" y="26486"/>
                  </a:cubicBezTo>
                  <a:lnTo>
                    <a:pt x="20452" y="14881"/>
                  </a:lnTo>
                  <a:cubicBezTo>
                    <a:pt x="20527" y="14856"/>
                    <a:pt x="20552" y="14781"/>
                    <a:pt x="20552" y="14706"/>
                  </a:cubicBezTo>
                  <a:lnTo>
                    <a:pt x="20527" y="470"/>
                  </a:lnTo>
                  <a:cubicBezTo>
                    <a:pt x="20527" y="395"/>
                    <a:pt x="20477" y="320"/>
                    <a:pt x="20427" y="295"/>
                  </a:cubicBezTo>
                  <a:lnTo>
                    <a:pt x="19976" y="19"/>
                  </a:lnTo>
                  <a:cubicBezTo>
                    <a:pt x="19951" y="7"/>
                    <a:pt x="19913" y="0"/>
                    <a:pt x="19876"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1" name="Google Shape;1161;p32">
              <a:extLst>
                <a:ext uri="{FF2B5EF4-FFF2-40B4-BE49-F238E27FC236}">
                  <a16:creationId xmlns:a16="http://schemas.microsoft.com/office/drawing/2014/main" id="{F928380A-D8BB-F1A1-FC9B-5EC758AB2BD4}"/>
                </a:ext>
              </a:extLst>
            </p:cNvPr>
            <p:cNvSpPr/>
            <p:nvPr/>
          </p:nvSpPr>
          <p:spPr>
            <a:xfrm>
              <a:off x="7903919" y="1973761"/>
              <a:ext cx="624130" cy="622634"/>
            </a:xfrm>
            <a:custGeom>
              <a:avLst/>
              <a:gdLst/>
              <a:ahLst/>
              <a:cxnLst/>
              <a:rect l="l" t="t" r="r" b="b"/>
              <a:pathLst>
                <a:path w="20853" h="20803" extrusionOk="0">
                  <a:moveTo>
                    <a:pt x="20828" y="1"/>
                  </a:moveTo>
                  <a:cubicBezTo>
                    <a:pt x="20351" y="151"/>
                    <a:pt x="19900" y="377"/>
                    <a:pt x="19499" y="652"/>
                  </a:cubicBezTo>
                  <a:cubicBezTo>
                    <a:pt x="17118" y="2281"/>
                    <a:pt x="16291" y="5339"/>
                    <a:pt x="14136" y="7194"/>
                  </a:cubicBezTo>
                  <a:cubicBezTo>
                    <a:pt x="12924" y="8263"/>
                    <a:pt x="11508" y="8593"/>
                    <a:pt x="10034" y="8593"/>
                  </a:cubicBezTo>
                  <a:cubicBezTo>
                    <a:pt x="8673" y="8593"/>
                    <a:pt x="7262" y="8312"/>
                    <a:pt x="5915" y="8071"/>
                  </a:cubicBezTo>
                  <a:cubicBezTo>
                    <a:pt x="5395" y="7972"/>
                    <a:pt x="4880" y="7925"/>
                    <a:pt x="4372" y="7925"/>
                  </a:cubicBezTo>
                  <a:cubicBezTo>
                    <a:pt x="2823" y="7925"/>
                    <a:pt x="1341" y="8362"/>
                    <a:pt x="0" y="9099"/>
                  </a:cubicBezTo>
                  <a:lnTo>
                    <a:pt x="0" y="20803"/>
                  </a:lnTo>
                  <a:lnTo>
                    <a:pt x="20853" y="8597"/>
                  </a:lnTo>
                  <a:lnTo>
                    <a:pt x="20828" y="1"/>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2" name="Google Shape;1162;p32">
              <a:extLst>
                <a:ext uri="{FF2B5EF4-FFF2-40B4-BE49-F238E27FC236}">
                  <a16:creationId xmlns:a16="http://schemas.microsoft.com/office/drawing/2014/main" id="{9A84102B-D91E-EC30-2342-156EC8A4C9B6}"/>
                </a:ext>
              </a:extLst>
            </p:cNvPr>
            <p:cNvSpPr/>
            <p:nvPr/>
          </p:nvSpPr>
          <p:spPr>
            <a:xfrm>
              <a:off x="7897903" y="1967475"/>
              <a:ext cx="636162" cy="634935"/>
            </a:xfrm>
            <a:custGeom>
              <a:avLst/>
              <a:gdLst/>
              <a:ahLst/>
              <a:cxnLst/>
              <a:rect l="l" t="t" r="r" b="b"/>
              <a:pathLst>
                <a:path w="21255" h="21214" extrusionOk="0">
                  <a:moveTo>
                    <a:pt x="20828" y="512"/>
                  </a:moveTo>
                  <a:lnTo>
                    <a:pt x="20853" y="8682"/>
                  </a:lnTo>
                  <a:lnTo>
                    <a:pt x="427" y="20637"/>
                  </a:lnTo>
                  <a:lnTo>
                    <a:pt x="427" y="9434"/>
                  </a:lnTo>
                  <a:cubicBezTo>
                    <a:pt x="1761" y="8711"/>
                    <a:pt x="3178" y="8345"/>
                    <a:pt x="4596" y="8345"/>
                  </a:cubicBezTo>
                  <a:cubicBezTo>
                    <a:pt x="5095" y="8345"/>
                    <a:pt x="5595" y="8390"/>
                    <a:pt x="6091" y="8481"/>
                  </a:cubicBezTo>
                  <a:lnTo>
                    <a:pt x="6442" y="8532"/>
                  </a:lnTo>
                  <a:cubicBezTo>
                    <a:pt x="7679" y="8763"/>
                    <a:pt x="8991" y="9010"/>
                    <a:pt x="10274" y="9010"/>
                  </a:cubicBezTo>
                  <a:cubicBezTo>
                    <a:pt x="11772" y="9010"/>
                    <a:pt x="13232" y="8673"/>
                    <a:pt x="14487" y="7579"/>
                  </a:cubicBezTo>
                  <a:cubicBezTo>
                    <a:pt x="15490" y="6702"/>
                    <a:pt x="16192" y="5574"/>
                    <a:pt x="16893" y="4471"/>
                  </a:cubicBezTo>
                  <a:cubicBezTo>
                    <a:pt x="17745" y="3168"/>
                    <a:pt x="18547" y="1915"/>
                    <a:pt x="19801" y="1038"/>
                  </a:cubicBezTo>
                  <a:cubicBezTo>
                    <a:pt x="20126" y="837"/>
                    <a:pt x="20452" y="662"/>
                    <a:pt x="20828" y="512"/>
                  </a:cubicBezTo>
                  <a:close/>
                  <a:moveTo>
                    <a:pt x="21023" y="0"/>
                  </a:moveTo>
                  <a:cubicBezTo>
                    <a:pt x="21007" y="0"/>
                    <a:pt x="20992" y="4"/>
                    <a:pt x="20979" y="10"/>
                  </a:cubicBezTo>
                  <a:cubicBezTo>
                    <a:pt x="20477" y="186"/>
                    <a:pt x="20001" y="411"/>
                    <a:pt x="19575" y="687"/>
                  </a:cubicBezTo>
                  <a:cubicBezTo>
                    <a:pt x="18247" y="1614"/>
                    <a:pt x="17370" y="2943"/>
                    <a:pt x="16542" y="4246"/>
                  </a:cubicBezTo>
                  <a:cubicBezTo>
                    <a:pt x="15866" y="5324"/>
                    <a:pt x="15164" y="6426"/>
                    <a:pt x="14212" y="7253"/>
                  </a:cubicBezTo>
                  <a:cubicBezTo>
                    <a:pt x="13039" y="8278"/>
                    <a:pt x="11684" y="8599"/>
                    <a:pt x="10262" y="8599"/>
                  </a:cubicBezTo>
                  <a:cubicBezTo>
                    <a:pt x="9040" y="8599"/>
                    <a:pt x="7768" y="8362"/>
                    <a:pt x="6517" y="8131"/>
                  </a:cubicBezTo>
                  <a:lnTo>
                    <a:pt x="6166" y="8055"/>
                  </a:lnTo>
                  <a:cubicBezTo>
                    <a:pt x="5648" y="7961"/>
                    <a:pt x="5129" y="7914"/>
                    <a:pt x="4610" y="7914"/>
                  </a:cubicBezTo>
                  <a:cubicBezTo>
                    <a:pt x="3072" y="7914"/>
                    <a:pt x="1545" y="8327"/>
                    <a:pt x="101" y="9133"/>
                  </a:cubicBezTo>
                  <a:cubicBezTo>
                    <a:pt x="51" y="9158"/>
                    <a:pt x="1" y="9233"/>
                    <a:pt x="1" y="9309"/>
                  </a:cubicBezTo>
                  <a:lnTo>
                    <a:pt x="1" y="21013"/>
                  </a:lnTo>
                  <a:cubicBezTo>
                    <a:pt x="1" y="21088"/>
                    <a:pt x="26" y="21163"/>
                    <a:pt x="101" y="21188"/>
                  </a:cubicBezTo>
                  <a:cubicBezTo>
                    <a:pt x="126" y="21213"/>
                    <a:pt x="176" y="21213"/>
                    <a:pt x="201" y="21213"/>
                  </a:cubicBezTo>
                  <a:cubicBezTo>
                    <a:pt x="252" y="21213"/>
                    <a:pt x="277" y="21213"/>
                    <a:pt x="302" y="21188"/>
                  </a:cubicBezTo>
                  <a:lnTo>
                    <a:pt x="21154" y="8983"/>
                  </a:lnTo>
                  <a:cubicBezTo>
                    <a:pt x="21229" y="8933"/>
                    <a:pt x="21254" y="8882"/>
                    <a:pt x="21254" y="8807"/>
                  </a:cubicBezTo>
                  <a:lnTo>
                    <a:pt x="21254" y="211"/>
                  </a:lnTo>
                  <a:cubicBezTo>
                    <a:pt x="21229" y="161"/>
                    <a:pt x="21204" y="85"/>
                    <a:pt x="21154" y="60"/>
                  </a:cubicBezTo>
                  <a:cubicBezTo>
                    <a:pt x="21117" y="24"/>
                    <a:pt x="21067" y="0"/>
                    <a:pt x="21023"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3" name="Google Shape;1163;p32">
              <a:extLst>
                <a:ext uri="{FF2B5EF4-FFF2-40B4-BE49-F238E27FC236}">
                  <a16:creationId xmlns:a16="http://schemas.microsoft.com/office/drawing/2014/main" id="{00A76BEB-F19A-832B-BD3F-9D38EC20F0A5}"/>
                </a:ext>
              </a:extLst>
            </p:cNvPr>
            <p:cNvSpPr/>
            <p:nvPr/>
          </p:nvSpPr>
          <p:spPr>
            <a:xfrm>
              <a:off x="7892666" y="1757726"/>
              <a:ext cx="635384" cy="844684"/>
            </a:xfrm>
            <a:custGeom>
              <a:avLst/>
              <a:gdLst/>
              <a:ahLst/>
              <a:cxnLst/>
              <a:rect l="l" t="t" r="r" b="b"/>
              <a:pathLst>
                <a:path w="21229" h="28222" extrusionOk="0">
                  <a:moveTo>
                    <a:pt x="20176" y="1755"/>
                  </a:moveTo>
                  <a:lnTo>
                    <a:pt x="20226" y="15515"/>
                  </a:lnTo>
                  <a:lnTo>
                    <a:pt x="1028" y="26492"/>
                  </a:lnTo>
                  <a:lnTo>
                    <a:pt x="1028" y="13008"/>
                  </a:lnTo>
                  <a:lnTo>
                    <a:pt x="20176" y="1755"/>
                  </a:lnTo>
                  <a:close/>
                  <a:moveTo>
                    <a:pt x="21179" y="1"/>
                  </a:moveTo>
                  <a:lnTo>
                    <a:pt x="1" y="12382"/>
                  </a:lnTo>
                  <a:lnTo>
                    <a:pt x="1" y="28221"/>
                  </a:lnTo>
                  <a:lnTo>
                    <a:pt x="21229" y="16116"/>
                  </a:lnTo>
                  <a:lnTo>
                    <a:pt x="21179"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4" name="Google Shape;1164;p32">
              <a:extLst>
                <a:ext uri="{FF2B5EF4-FFF2-40B4-BE49-F238E27FC236}">
                  <a16:creationId xmlns:a16="http://schemas.microsoft.com/office/drawing/2014/main" id="{96EF2002-3440-DFB3-A9F2-93BAEC116741}"/>
                </a:ext>
              </a:extLst>
            </p:cNvPr>
            <p:cNvSpPr/>
            <p:nvPr/>
          </p:nvSpPr>
          <p:spPr>
            <a:xfrm>
              <a:off x="8887329" y="2233314"/>
              <a:ext cx="1362264" cy="785423"/>
            </a:xfrm>
            <a:custGeom>
              <a:avLst/>
              <a:gdLst/>
              <a:ahLst/>
              <a:cxnLst/>
              <a:rect l="l" t="t" r="r" b="b"/>
              <a:pathLst>
                <a:path w="45515" h="26242" extrusionOk="0">
                  <a:moveTo>
                    <a:pt x="11229" y="0"/>
                  </a:moveTo>
                  <a:lnTo>
                    <a:pt x="1" y="6617"/>
                  </a:lnTo>
                  <a:lnTo>
                    <a:pt x="34287" y="26241"/>
                  </a:lnTo>
                  <a:lnTo>
                    <a:pt x="45515" y="19800"/>
                  </a:lnTo>
                  <a:lnTo>
                    <a:pt x="11229"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5" name="Google Shape;1165;p32">
              <a:extLst>
                <a:ext uri="{FF2B5EF4-FFF2-40B4-BE49-F238E27FC236}">
                  <a16:creationId xmlns:a16="http://schemas.microsoft.com/office/drawing/2014/main" id="{CCA89830-4DCE-CD1D-B189-27CA766012CD}"/>
                </a:ext>
              </a:extLst>
            </p:cNvPr>
            <p:cNvSpPr/>
            <p:nvPr/>
          </p:nvSpPr>
          <p:spPr>
            <a:xfrm>
              <a:off x="8880595" y="2226939"/>
              <a:ext cx="1375762" cy="797784"/>
            </a:xfrm>
            <a:custGeom>
              <a:avLst/>
              <a:gdLst/>
              <a:ahLst/>
              <a:cxnLst/>
              <a:rect l="l" t="t" r="r" b="b"/>
              <a:pathLst>
                <a:path w="45966" h="26655" extrusionOk="0">
                  <a:moveTo>
                    <a:pt x="11454" y="464"/>
                  </a:moveTo>
                  <a:lnTo>
                    <a:pt x="45339" y="20013"/>
                  </a:lnTo>
                  <a:lnTo>
                    <a:pt x="34512" y="26204"/>
                  </a:lnTo>
                  <a:lnTo>
                    <a:pt x="627" y="6805"/>
                  </a:lnTo>
                  <a:lnTo>
                    <a:pt x="11454" y="464"/>
                  </a:lnTo>
                  <a:close/>
                  <a:moveTo>
                    <a:pt x="11441" y="0"/>
                  </a:moveTo>
                  <a:cubicBezTo>
                    <a:pt x="11404" y="0"/>
                    <a:pt x="11366" y="13"/>
                    <a:pt x="11329" y="38"/>
                  </a:cubicBezTo>
                  <a:lnTo>
                    <a:pt x="126" y="6630"/>
                  </a:lnTo>
                  <a:cubicBezTo>
                    <a:pt x="50" y="6680"/>
                    <a:pt x="0" y="6755"/>
                    <a:pt x="25" y="6830"/>
                  </a:cubicBezTo>
                  <a:cubicBezTo>
                    <a:pt x="25" y="6905"/>
                    <a:pt x="50" y="6955"/>
                    <a:pt x="126" y="7006"/>
                  </a:cubicBezTo>
                  <a:lnTo>
                    <a:pt x="34411" y="26630"/>
                  </a:lnTo>
                  <a:cubicBezTo>
                    <a:pt x="34462" y="26655"/>
                    <a:pt x="34487" y="26655"/>
                    <a:pt x="34512" y="26655"/>
                  </a:cubicBezTo>
                  <a:cubicBezTo>
                    <a:pt x="34562" y="26655"/>
                    <a:pt x="34587" y="26655"/>
                    <a:pt x="34637" y="26630"/>
                  </a:cubicBezTo>
                  <a:lnTo>
                    <a:pt x="45840" y="20189"/>
                  </a:lnTo>
                  <a:cubicBezTo>
                    <a:pt x="45915" y="20138"/>
                    <a:pt x="45965" y="20088"/>
                    <a:pt x="45965" y="20013"/>
                  </a:cubicBezTo>
                  <a:cubicBezTo>
                    <a:pt x="45965" y="19938"/>
                    <a:pt x="45915" y="19863"/>
                    <a:pt x="45840" y="19838"/>
                  </a:cubicBezTo>
                  <a:lnTo>
                    <a:pt x="11554" y="38"/>
                  </a:lnTo>
                  <a:cubicBezTo>
                    <a:pt x="11517" y="13"/>
                    <a:pt x="11479" y="0"/>
                    <a:pt x="1144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6" name="Google Shape;1166;p32">
              <a:extLst>
                <a:ext uri="{FF2B5EF4-FFF2-40B4-BE49-F238E27FC236}">
                  <a16:creationId xmlns:a16="http://schemas.microsoft.com/office/drawing/2014/main" id="{48C00165-1A5E-37AA-6230-3F3F9C837646}"/>
                </a:ext>
              </a:extLst>
            </p:cNvPr>
            <p:cNvSpPr/>
            <p:nvPr/>
          </p:nvSpPr>
          <p:spPr>
            <a:xfrm>
              <a:off x="9913509" y="2825928"/>
              <a:ext cx="336084" cy="636880"/>
            </a:xfrm>
            <a:custGeom>
              <a:avLst/>
              <a:gdLst/>
              <a:ahLst/>
              <a:cxnLst/>
              <a:rect l="l" t="t" r="r" b="b"/>
              <a:pathLst>
                <a:path w="11229" h="21279" extrusionOk="0">
                  <a:moveTo>
                    <a:pt x="11229" y="0"/>
                  </a:moveTo>
                  <a:lnTo>
                    <a:pt x="1" y="6441"/>
                  </a:lnTo>
                  <a:lnTo>
                    <a:pt x="1" y="21278"/>
                  </a:lnTo>
                  <a:lnTo>
                    <a:pt x="11229" y="14787"/>
                  </a:lnTo>
                  <a:lnTo>
                    <a:pt x="11229"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7" name="Google Shape;1167;p32">
              <a:extLst>
                <a:ext uri="{FF2B5EF4-FFF2-40B4-BE49-F238E27FC236}">
                  <a16:creationId xmlns:a16="http://schemas.microsoft.com/office/drawing/2014/main" id="{2EFEB46C-853D-604C-1E38-B3204C7C55D8}"/>
                </a:ext>
              </a:extLst>
            </p:cNvPr>
            <p:cNvSpPr/>
            <p:nvPr/>
          </p:nvSpPr>
          <p:spPr>
            <a:xfrm>
              <a:off x="9907523" y="2819553"/>
              <a:ext cx="348834" cy="649242"/>
            </a:xfrm>
            <a:custGeom>
              <a:avLst/>
              <a:gdLst/>
              <a:ahLst/>
              <a:cxnLst/>
              <a:rect l="l" t="t" r="r" b="b"/>
              <a:pathLst>
                <a:path w="11655" h="21692" extrusionOk="0">
                  <a:moveTo>
                    <a:pt x="11228" y="564"/>
                  </a:moveTo>
                  <a:lnTo>
                    <a:pt x="11228" y="14875"/>
                  </a:lnTo>
                  <a:lnTo>
                    <a:pt x="426" y="21115"/>
                  </a:lnTo>
                  <a:lnTo>
                    <a:pt x="426" y="6780"/>
                  </a:lnTo>
                  <a:lnTo>
                    <a:pt x="11228" y="564"/>
                  </a:lnTo>
                  <a:close/>
                  <a:moveTo>
                    <a:pt x="11438" y="0"/>
                  </a:moveTo>
                  <a:cubicBezTo>
                    <a:pt x="11404" y="0"/>
                    <a:pt x="11366" y="13"/>
                    <a:pt x="11329" y="38"/>
                  </a:cubicBezTo>
                  <a:lnTo>
                    <a:pt x="100" y="6479"/>
                  </a:lnTo>
                  <a:cubicBezTo>
                    <a:pt x="50" y="6504"/>
                    <a:pt x="0" y="6579"/>
                    <a:pt x="0" y="6654"/>
                  </a:cubicBezTo>
                  <a:lnTo>
                    <a:pt x="0" y="21491"/>
                  </a:lnTo>
                  <a:cubicBezTo>
                    <a:pt x="0" y="21567"/>
                    <a:pt x="50" y="21617"/>
                    <a:pt x="100" y="21667"/>
                  </a:cubicBezTo>
                  <a:cubicBezTo>
                    <a:pt x="151" y="21692"/>
                    <a:pt x="176" y="21692"/>
                    <a:pt x="201" y="21692"/>
                  </a:cubicBezTo>
                  <a:cubicBezTo>
                    <a:pt x="251" y="21692"/>
                    <a:pt x="276" y="21692"/>
                    <a:pt x="326" y="21667"/>
                  </a:cubicBezTo>
                  <a:lnTo>
                    <a:pt x="11529" y="15176"/>
                  </a:lnTo>
                  <a:cubicBezTo>
                    <a:pt x="11604" y="15151"/>
                    <a:pt x="11629" y="15075"/>
                    <a:pt x="11629" y="15000"/>
                  </a:cubicBezTo>
                  <a:lnTo>
                    <a:pt x="11654" y="213"/>
                  </a:lnTo>
                  <a:cubicBezTo>
                    <a:pt x="11654" y="138"/>
                    <a:pt x="11604" y="63"/>
                    <a:pt x="11529" y="38"/>
                  </a:cubicBezTo>
                  <a:cubicBezTo>
                    <a:pt x="11504" y="13"/>
                    <a:pt x="11473" y="0"/>
                    <a:pt x="1143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8" name="Google Shape;1168;p32">
              <a:extLst>
                <a:ext uri="{FF2B5EF4-FFF2-40B4-BE49-F238E27FC236}">
                  <a16:creationId xmlns:a16="http://schemas.microsoft.com/office/drawing/2014/main" id="{E83448EF-D54E-02F9-1C0F-B5FB76957270}"/>
                </a:ext>
              </a:extLst>
            </p:cNvPr>
            <p:cNvSpPr/>
            <p:nvPr/>
          </p:nvSpPr>
          <p:spPr>
            <a:xfrm>
              <a:off x="8887329" y="2431360"/>
              <a:ext cx="1026210" cy="1031448"/>
            </a:xfrm>
            <a:custGeom>
              <a:avLst/>
              <a:gdLst/>
              <a:ahLst/>
              <a:cxnLst/>
              <a:rect l="l" t="t" r="r" b="b"/>
              <a:pathLst>
                <a:path w="34287" h="34462" extrusionOk="0">
                  <a:moveTo>
                    <a:pt x="1" y="0"/>
                  </a:moveTo>
                  <a:lnTo>
                    <a:pt x="1" y="14662"/>
                  </a:lnTo>
                  <a:lnTo>
                    <a:pt x="34287" y="34461"/>
                  </a:lnTo>
                  <a:lnTo>
                    <a:pt x="34287" y="19624"/>
                  </a:lnTo>
                  <a:lnTo>
                    <a:pt x="1"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9" name="Google Shape;1169;p32">
              <a:extLst>
                <a:ext uri="{FF2B5EF4-FFF2-40B4-BE49-F238E27FC236}">
                  <a16:creationId xmlns:a16="http://schemas.microsoft.com/office/drawing/2014/main" id="{EDEAB97E-4916-2F3A-0CDA-C4CBA68F5BB8}"/>
                </a:ext>
              </a:extLst>
            </p:cNvPr>
            <p:cNvSpPr/>
            <p:nvPr/>
          </p:nvSpPr>
          <p:spPr>
            <a:xfrm>
              <a:off x="8881343" y="2424776"/>
              <a:ext cx="1038960" cy="1044018"/>
            </a:xfrm>
            <a:custGeom>
              <a:avLst/>
              <a:gdLst/>
              <a:ahLst/>
              <a:cxnLst/>
              <a:rect l="l" t="t" r="r" b="b"/>
              <a:pathLst>
                <a:path w="34713" h="34882" extrusionOk="0">
                  <a:moveTo>
                    <a:pt x="401" y="571"/>
                  </a:moveTo>
                  <a:lnTo>
                    <a:pt x="34286" y="19970"/>
                  </a:lnTo>
                  <a:lnTo>
                    <a:pt x="34286" y="34305"/>
                  </a:lnTo>
                  <a:lnTo>
                    <a:pt x="401" y="14756"/>
                  </a:lnTo>
                  <a:lnTo>
                    <a:pt x="401" y="571"/>
                  </a:lnTo>
                  <a:close/>
                  <a:moveTo>
                    <a:pt x="191" y="1"/>
                  </a:moveTo>
                  <a:cubicBezTo>
                    <a:pt x="157" y="1"/>
                    <a:pt x="126" y="7"/>
                    <a:pt x="101" y="20"/>
                  </a:cubicBezTo>
                  <a:cubicBezTo>
                    <a:pt x="25" y="70"/>
                    <a:pt x="0" y="145"/>
                    <a:pt x="0" y="220"/>
                  </a:cubicBezTo>
                  <a:lnTo>
                    <a:pt x="0" y="14882"/>
                  </a:lnTo>
                  <a:cubicBezTo>
                    <a:pt x="0" y="14957"/>
                    <a:pt x="25" y="15032"/>
                    <a:pt x="101" y="15057"/>
                  </a:cubicBezTo>
                  <a:lnTo>
                    <a:pt x="34386" y="34857"/>
                  </a:lnTo>
                  <a:cubicBezTo>
                    <a:pt x="34437" y="34882"/>
                    <a:pt x="34462" y="34882"/>
                    <a:pt x="34487" y="34882"/>
                  </a:cubicBezTo>
                  <a:cubicBezTo>
                    <a:pt x="34537" y="34882"/>
                    <a:pt x="34562" y="34882"/>
                    <a:pt x="34612" y="34857"/>
                  </a:cubicBezTo>
                  <a:cubicBezTo>
                    <a:pt x="34662" y="34807"/>
                    <a:pt x="34712" y="34757"/>
                    <a:pt x="34712" y="34681"/>
                  </a:cubicBezTo>
                  <a:lnTo>
                    <a:pt x="34712" y="19844"/>
                  </a:lnTo>
                  <a:cubicBezTo>
                    <a:pt x="34712" y="19769"/>
                    <a:pt x="34662" y="19694"/>
                    <a:pt x="34612" y="19669"/>
                  </a:cubicBezTo>
                  <a:lnTo>
                    <a:pt x="301" y="20"/>
                  </a:lnTo>
                  <a:cubicBezTo>
                    <a:pt x="263" y="7"/>
                    <a:pt x="226" y="1"/>
                    <a:pt x="191"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0" name="Google Shape;1170;p32">
              <a:extLst>
                <a:ext uri="{FF2B5EF4-FFF2-40B4-BE49-F238E27FC236}">
                  <a16:creationId xmlns:a16="http://schemas.microsoft.com/office/drawing/2014/main" id="{094591A0-5914-7A4F-79D6-CAF3C328FF80}"/>
                </a:ext>
              </a:extLst>
            </p:cNvPr>
            <p:cNvSpPr/>
            <p:nvPr/>
          </p:nvSpPr>
          <p:spPr>
            <a:xfrm>
              <a:off x="9137873" y="2408314"/>
              <a:ext cx="507882" cy="262845"/>
            </a:xfrm>
            <a:custGeom>
              <a:avLst/>
              <a:gdLst/>
              <a:ahLst/>
              <a:cxnLst/>
              <a:rect l="l" t="t" r="r" b="b"/>
              <a:pathLst>
                <a:path w="16969" h="8782" extrusionOk="0">
                  <a:moveTo>
                    <a:pt x="6114" y="0"/>
                  </a:moveTo>
                  <a:cubicBezTo>
                    <a:pt x="4662" y="0"/>
                    <a:pt x="3342" y="275"/>
                    <a:pt x="2382" y="845"/>
                  </a:cubicBezTo>
                  <a:cubicBezTo>
                    <a:pt x="1" y="2274"/>
                    <a:pt x="803" y="5006"/>
                    <a:pt x="4161" y="6961"/>
                  </a:cubicBezTo>
                  <a:cubicBezTo>
                    <a:pt x="6198" y="8153"/>
                    <a:pt x="8698" y="8781"/>
                    <a:pt x="10885" y="8781"/>
                  </a:cubicBezTo>
                  <a:cubicBezTo>
                    <a:pt x="12331" y="8781"/>
                    <a:pt x="13640" y="8507"/>
                    <a:pt x="14587" y="7938"/>
                  </a:cubicBezTo>
                  <a:cubicBezTo>
                    <a:pt x="16968" y="6509"/>
                    <a:pt x="16166" y="3753"/>
                    <a:pt x="12808" y="1798"/>
                  </a:cubicBezTo>
                  <a:cubicBezTo>
                    <a:pt x="10790" y="623"/>
                    <a:pt x="8301" y="0"/>
                    <a:pt x="6114"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1" name="Google Shape;1171;p32">
              <a:extLst>
                <a:ext uri="{FF2B5EF4-FFF2-40B4-BE49-F238E27FC236}">
                  <a16:creationId xmlns:a16="http://schemas.microsoft.com/office/drawing/2014/main" id="{A11EF7B5-7E65-F4F3-BD7D-98174F6AB3AE}"/>
                </a:ext>
              </a:extLst>
            </p:cNvPr>
            <p:cNvSpPr/>
            <p:nvPr/>
          </p:nvSpPr>
          <p:spPr>
            <a:xfrm>
              <a:off x="9141645" y="2394846"/>
              <a:ext cx="507852" cy="262845"/>
            </a:xfrm>
            <a:custGeom>
              <a:avLst/>
              <a:gdLst/>
              <a:ahLst/>
              <a:cxnLst/>
              <a:rect l="l" t="t" r="r" b="b"/>
              <a:pathLst>
                <a:path w="16968" h="8782" extrusionOk="0">
                  <a:moveTo>
                    <a:pt x="6083" y="1"/>
                  </a:moveTo>
                  <a:cubicBezTo>
                    <a:pt x="4637" y="1"/>
                    <a:pt x="3329" y="276"/>
                    <a:pt x="2381" y="844"/>
                  </a:cubicBezTo>
                  <a:cubicBezTo>
                    <a:pt x="0" y="2273"/>
                    <a:pt x="802" y="5030"/>
                    <a:pt x="4161" y="6985"/>
                  </a:cubicBezTo>
                  <a:cubicBezTo>
                    <a:pt x="6178" y="8159"/>
                    <a:pt x="8676" y="8782"/>
                    <a:pt x="10865" y="8782"/>
                  </a:cubicBezTo>
                  <a:cubicBezTo>
                    <a:pt x="12319" y="8782"/>
                    <a:pt x="13636" y="8507"/>
                    <a:pt x="14587" y="7937"/>
                  </a:cubicBezTo>
                  <a:cubicBezTo>
                    <a:pt x="16968" y="6508"/>
                    <a:pt x="16166" y="3776"/>
                    <a:pt x="12807" y="1822"/>
                  </a:cubicBezTo>
                  <a:cubicBezTo>
                    <a:pt x="10770" y="630"/>
                    <a:pt x="8270" y="1"/>
                    <a:pt x="6083"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2" name="Google Shape;1172;p32">
              <a:extLst>
                <a:ext uri="{FF2B5EF4-FFF2-40B4-BE49-F238E27FC236}">
                  <a16:creationId xmlns:a16="http://schemas.microsoft.com/office/drawing/2014/main" id="{B80AB43B-CE48-D68C-34B0-768C462BDE4D}"/>
                </a:ext>
              </a:extLst>
            </p:cNvPr>
            <p:cNvSpPr/>
            <p:nvPr/>
          </p:nvSpPr>
          <p:spPr>
            <a:xfrm>
              <a:off x="9176124" y="2419269"/>
              <a:ext cx="414860" cy="214508"/>
            </a:xfrm>
            <a:custGeom>
              <a:avLst/>
              <a:gdLst/>
              <a:ahLst/>
              <a:cxnLst/>
              <a:rect l="l" t="t" r="r" b="b"/>
              <a:pathLst>
                <a:path w="13861" h="7167" extrusionOk="0">
                  <a:moveTo>
                    <a:pt x="4987" y="0"/>
                  </a:moveTo>
                  <a:cubicBezTo>
                    <a:pt x="3805" y="0"/>
                    <a:pt x="2734" y="221"/>
                    <a:pt x="1956" y="680"/>
                  </a:cubicBezTo>
                  <a:cubicBezTo>
                    <a:pt x="1" y="1858"/>
                    <a:pt x="653" y="4088"/>
                    <a:pt x="3410" y="5692"/>
                  </a:cubicBezTo>
                  <a:cubicBezTo>
                    <a:pt x="5065" y="6655"/>
                    <a:pt x="7099" y="7167"/>
                    <a:pt x="8884" y="7167"/>
                  </a:cubicBezTo>
                  <a:cubicBezTo>
                    <a:pt x="10072" y="7167"/>
                    <a:pt x="11150" y="6940"/>
                    <a:pt x="11931" y="6469"/>
                  </a:cubicBezTo>
                  <a:cubicBezTo>
                    <a:pt x="13861" y="5316"/>
                    <a:pt x="13209" y="3061"/>
                    <a:pt x="10477" y="1457"/>
                  </a:cubicBezTo>
                  <a:cubicBezTo>
                    <a:pt x="8817" y="506"/>
                    <a:pt x="6775" y="0"/>
                    <a:pt x="498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3" name="Google Shape;1173;p32">
              <a:extLst>
                <a:ext uri="{FF2B5EF4-FFF2-40B4-BE49-F238E27FC236}">
                  <a16:creationId xmlns:a16="http://schemas.microsoft.com/office/drawing/2014/main" id="{686979B7-2DF8-8E23-E003-1851AB91EC63}"/>
                </a:ext>
              </a:extLst>
            </p:cNvPr>
            <p:cNvSpPr/>
            <p:nvPr/>
          </p:nvSpPr>
          <p:spPr>
            <a:xfrm>
              <a:off x="9343403" y="2541144"/>
              <a:ext cx="62314" cy="32175"/>
            </a:xfrm>
            <a:custGeom>
              <a:avLst/>
              <a:gdLst/>
              <a:ahLst/>
              <a:cxnLst/>
              <a:rect l="l" t="t" r="r" b="b"/>
              <a:pathLst>
                <a:path w="2082" h="1075" extrusionOk="0">
                  <a:moveTo>
                    <a:pt x="759" y="0"/>
                  </a:moveTo>
                  <a:cubicBezTo>
                    <a:pt x="582" y="0"/>
                    <a:pt x="422" y="36"/>
                    <a:pt x="302" y="117"/>
                  </a:cubicBezTo>
                  <a:cubicBezTo>
                    <a:pt x="1" y="292"/>
                    <a:pt x="101" y="618"/>
                    <a:pt x="527" y="868"/>
                  </a:cubicBezTo>
                  <a:cubicBezTo>
                    <a:pt x="765" y="1002"/>
                    <a:pt x="1064" y="1074"/>
                    <a:pt x="1331" y="1074"/>
                  </a:cubicBezTo>
                  <a:cubicBezTo>
                    <a:pt x="1515" y="1074"/>
                    <a:pt x="1683" y="1040"/>
                    <a:pt x="1806" y="969"/>
                  </a:cubicBezTo>
                  <a:cubicBezTo>
                    <a:pt x="2081" y="793"/>
                    <a:pt x="2006" y="467"/>
                    <a:pt x="1580" y="217"/>
                  </a:cubicBezTo>
                  <a:cubicBezTo>
                    <a:pt x="1324" y="81"/>
                    <a:pt x="1024" y="0"/>
                    <a:pt x="759"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4" name="Google Shape;1174;p32">
              <a:extLst>
                <a:ext uri="{FF2B5EF4-FFF2-40B4-BE49-F238E27FC236}">
                  <a16:creationId xmlns:a16="http://schemas.microsoft.com/office/drawing/2014/main" id="{E83A8B37-73F0-4DAF-3D61-055C8987C74D}"/>
                </a:ext>
              </a:extLst>
            </p:cNvPr>
            <p:cNvSpPr/>
            <p:nvPr/>
          </p:nvSpPr>
          <p:spPr>
            <a:xfrm>
              <a:off x="9197135" y="2419269"/>
              <a:ext cx="393849" cy="194395"/>
            </a:xfrm>
            <a:custGeom>
              <a:avLst/>
              <a:gdLst/>
              <a:ahLst/>
              <a:cxnLst/>
              <a:rect l="l" t="t" r="r" b="b"/>
              <a:pathLst>
                <a:path w="13159" h="6495" extrusionOk="0">
                  <a:moveTo>
                    <a:pt x="4285" y="0"/>
                  </a:moveTo>
                  <a:cubicBezTo>
                    <a:pt x="3103" y="0"/>
                    <a:pt x="2032" y="221"/>
                    <a:pt x="1254" y="680"/>
                  </a:cubicBezTo>
                  <a:cubicBezTo>
                    <a:pt x="327" y="1231"/>
                    <a:pt x="1" y="2033"/>
                    <a:pt x="176" y="2885"/>
                  </a:cubicBezTo>
                  <a:cubicBezTo>
                    <a:pt x="961" y="2428"/>
                    <a:pt x="2026" y="2208"/>
                    <a:pt x="3197" y="2208"/>
                  </a:cubicBezTo>
                  <a:cubicBezTo>
                    <a:pt x="4979" y="2208"/>
                    <a:pt x="7008" y="2719"/>
                    <a:pt x="8672" y="3687"/>
                  </a:cubicBezTo>
                  <a:cubicBezTo>
                    <a:pt x="10101" y="4514"/>
                    <a:pt x="10978" y="5542"/>
                    <a:pt x="11179" y="6494"/>
                  </a:cubicBezTo>
                  <a:cubicBezTo>
                    <a:pt x="11204" y="6494"/>
                    <a:pt x="11204" y="6469"/>
                    <a:pt x="11229" y="6469"/>
                  </a:cubicBezTo>
                  <a:cubicBezTo>
                    <a:pt x="13159" y="5316"/>
                    <a:pt x="12507" y="3061"/>
                    <a:pt x="9775" y="1457"/>
                  </a:cubicBezTo>
                  <a:cubicBezTo>
                    <a:pt x="8115" y="506"/>
                    <a:pt x="6073" y="0"/>
                    <a:pt x="4285"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5" name="Google Shape;1175;p32">
              <a:extLst>
                <a:ext uri="{FF2B5EF4-FFF2-40B4-BE49-F238E27FC236}">
                  <a16:creationId xmlns:a16="http://schemas.microsoft.com/office/drawing/2014/main" id="{130D4DF5-BE9F-9328-88D5-7942128DA08E}"/>
                </a:ext>
              </a:extLst>
            </p:cNvPr>
            <p:cNvSpPr/>
            <p:nvPr/>
          </p:nvSpPr>
          <p:spPr>
            <a:xfrm>
              <a:off x="9405687" y="2354081"/>
              <a:ext cx="84043" cy="52767"/>
            </a:xfrm>
            <a:custGeom>
              <a:avLst/>
              <a:gdLst/>
              <a:ahLst/>
              <a:cxnLst/>
              <a:rect l="l" t="t" r="r" b="b"/>
              <a:pathLst>
                <a:path w="2808" h="1763" extrusionOk="0">
                  <a:moveTo>
                    <a:pt x="1354" y="1"/>
                  </a:moveTo>
                  <a:cubicBezTo>
                    <a:pt x="1172" y="1"/>
                    <a:pt x="990" y="26"/>
                    <a:pt x="827" y="76"/>
                  </a:cubicBezTo>
                  <a:lnTo>
                    <a:pt x="0" y="76"/>
                  </a:lnTo>
                  <a:lnTo>
                    <a:pt x="0" y="828"/>
                  </a:lnTo>
                  <a:cubicBezTo>
                    <a:pt x="0" y="828"/>
                    <a:pt x="0" y="828"/>
                    <a:pt x="0" y="853"/>
                  </a:cubicBezTo>
                  <a:lnTo>
                    <a:pt x="0" y="878"/>
                  </a:lnTo>
                  <a:cubicBezTo>
                    <a:pt x="25" y="1103"/>
                    <a:pt x="151" y="1304"/>
                    <a:pt x="376" y="1479"/>
                  </a:cubicBezTo>
                  <a:cubicBezTo>
                    <a:pt x="673" y="1668"/>
                    <a:pt x="1064" y="1763"/>
                    <a:pt x="1449" y="1763"/>
                  </a:cubicBezTo>
                  <a:cubicBezTo>
                    <a:pt x="1778" y="1763"/>
                    <a:pt x="2102" y="1693"/>
                    <a:pt x="2356" y="1554"/>
                  </a:cubicBezTo>
                  <a:cubicBezTo>
                    <a:pt x="2657" y="1379"/>
                    <a:pt x="2807" y="1128"/>
                    <a:pt x="2782" y="878"/>
                  </a:cubicBezTo>
                  <a:lnTo>
                    <a:pt x="2782" y="76"/>
                  </a:lnTo>
                  <a:lnTo>
                    <a:pt x="1880" y="76"/>
                  </a:lnTo>
                  <a:cubicBezTo>
                    <a:pt x="1717" y="26"/>
                    <a:pt x="1535" y="1"/>
                    <a:pt x="1354"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6" name="Google Shape;1176;p32">
              <a:extLst>
                <a:ext uri="{FF2B5EF4-FFF2-40B4-BE49-F238E27FC236}">
                  <a16:creationId xmlns:a16="http://schemas.microsoft.com/office/drawing/2014/main" id="{2680991F-6BF0-4E43-65E8-C52BB1E7C391}"/>
                </a:ext>
              </a:extLst>
            </p:cNvPr>
            <p:cNvSpPr/>
            <p:nvPr/>
          </p:nvSpPr>
          <p:spPr>
            <a:xfrm>
              <a:off x="9432684" y="2345910"/>
              <a:ext cx="29272" cy="16372"/>
            </a:xfrm>
            <a:custGeom>
              <a:avLst/>
              <a:gdLst/>
              <a:ahLst/>
              <a:cxnLst/>
              <a:rect l="l" t="t" r="r" b="b"/>
              <a:pathLst>
                <a:path w="978" h="547" extrusionOk="0">
                  <a:moveTo>
                    <a:pt x="493" y="1"/>
                  </a:moveTo>
                  <a:cubicBezTo>
                    <a:pt x="389" y="1"/>
                    <a:pt x="284" y="26"/>
                    <a:pt x="201" y="73"/>
                  </a:cubicBezTo>
                  <a:cubicBezTo>
                    <a:pt x="26" y="173"/>
                    <a:pt x="0" y="349"/>
                    <a:pt x="176" y="449"/>
                  </a:cubicBezTo>
                  <a:cubicBezTo>
                    <a:pt x="269" y="515"/>
                    <a:pt x="389" y="546"/>
                    <a:pt x="508" y="546"/>
                  </a:cubicBezTo>
                  <a:cubicBezTo>
                    <a:pt x="614" y="546"/>
                    <a:pt x="720" y="521"/>
                    <a:pt x="802" y="474"/>
                  </a:cubicBezTo>
                  <a:cubicBezTo>
                    <a:pt x="978" y="374"/>
                    <a:pt x="978" y="198"/>
                    <a:pt x="802" y="98"/>
                  </a:cubicBezTo>
                  <a:cubicBezTo>
                    <a:pt x="723" y="32"/>
                    <a:pt x="609" y="1"/>
                    <a:pt x="493" y="1"/>
                  </a:cubicBezTo>
                  <a:close/>
                </a:path>
              </a:pathLst>
            </a:custGeom>
            <a:solidFill>
              <a:srgbClr val="D7D3E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7" name="Google Shape;1177;p32">
              <a:extLst>
                <a:ext uri="{FF2B5EF4-FFF2-40B4-BE49-F238E27FC236}">
                  <a16:creationId xmlns:a16="http://schemas.microsoft.com/office/drawing/2014/main" id="{608D47D3-B65B-3598-B452-7D33152F58B1}"/>
                </a:ext>
              </a:extLst>
            </p:cNvPr>
            <p:cNvSpPr/>
            <p:nvPr/>
          </p:nvSpPr>
          <p:spPr>
            <a:xfrm>
              <a:off x="9558719" y="2396851"/>
              <a:ext cx="36036" cy="75035"/>
            </a:xfrm>
            <a:custGeom>
              <a:avLst/>
              <a:gdLst/>
              <a:ahLst/>
              <a:cxnLst/>
              <a:rect l="l" t="t" r="r" b="b"/>
              <a:pathLst>
                <a:path w="1204" h="2507" extrusionOk="0">
                  <a:moveTo>
                    <a:pt x="1203" y="0"/>
                  </a:moveTo>
                  <a:lnTo>
                    <a:pt x="0" y="376"/>
                  </a:lnTo>
                  <a:lnTo>
                    <a:pt x="0" y="2506"/>
                  </a:lnTo>
                  <a:lnTo>
                    <a:pt x="1203" y="1830"/>
                  </a:lnTo>
                  <a:lnTo>
                    <a:pt x="1203"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8" name="Google Shape;1178;p32">
              <a:extLst>
                <a:ext uri="{FF2B5EF4-FFF2-40B4-BE49-F238E27FC236}">
                  <a16:creationId xmlns:a16="http://schemas.microsoft.com/office/drawing/2014/main" id="{88661AF6-A98D-56F7-C733-FA10EE1F0AD1}"/>
                </a:ext>
              </a:extLst>
            </p:cNvPr>
            <p:cNvSpPr/>
            <p:nvPr/>
          </p:nvSpPr>
          <p:spPr>
            <a:xfrm>
              <a:off x="9512208" y="2391584"/>
              <a:ext cx="46511" cy="80302"/>
            </a:xfrm>
            <a:custGeom>
              <a:avLst/>
              <a:gdLst/>
              <a:ahLst/>
              <a:cxnLst/>
              <a:rect l="l" t="t" r="r" b="b"/>
              <a:pathLst>
                <a:path w="1554" h="2683" extrusionOk="0">
                  <a:moveTo>
                    <a:pt x="0" y="1"/>
                  </a:moveTo>
                  <a:lnTo>
                    <a:pt x="0" y="1680"/>
                  </a:lnTo>
                  <a:lnTo>
                    <a:pt x="1554" y="2682"/>
                  </a:lnTo>
                  <a:lnTo>
                    <a:pt x="1554" y="552"/>
                  </a:lnTo>
                  <a:lnTo>
                    <a:pt x="0"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79" name="Google Shape;1179;p32">
              <a:extLst>
                <a:ext uri="{FF2B5EF4-FFF2-40B4-BE49-F238E27FC236}">
                  <a16:creationId xmlns:a16="http://schemas.microsoft.com/office/drawing/2014/main" id="{A2F050F1-4FD7-7BF6-6901-95754649413B}"/>
                </a:ext>
              </a:extLst>
            </p:cNvPr>
            <p:cNvSpPr/>
            <p:nvPr/>
          </p:nvSpPr>
          <p:spPr>
            <a:xfrm>
              <a:off x="9383928" y="2364587"/>
              <a:ext cx="210827" cy="84792"/>
            </a:xfrm>
            <a:custGeom>
              <a:avLst/>
              <a:gdLst/>
              <a:ahLst/>
              <a:cxnLst/>
              <a:rect l="l" t="t" r="r" b="b"/>
              <a:pathLst>
                <a:path w="7044" h="2833" extrusionOk="0">
                  <a:moveTo>
                    <a:pt x="4236" y="0"/>
                  </a:moveTo>
                  <a:lnTo>
                    <a:pt x="0" y="2006"/>
                  </a:lnTo>
                  <a:lnTo>
                    <a:pt x="1454" y="2833"/>
                  </a:lnTo>
                  <a:lnTo>
                    <a:pt x="7043" y="1078"/>
                  </a:lnTo>
                  <a:lnTo>
                    <a:pt x="4236"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0" name="Google Shape;1180;p32">
              <a:extLst>
                <a:ext uri="{FF2B5EF4-FFF2-40B4-BE49-F238E27FC236}">
                  <a16:creationId xmlns:a16="http://schemas.microsoft.com/office/drawing/2014/main" id="{947D647E-D7B6-313D-972A-B98DC5C78CD7}"/>
                </a:ext>
              </a:extLst>
            </p:cNvPr>
            <p:cNvSpPr/>
            <p:nvPr/>
          </p:nvSpPr>
          <p:spPr>
            <a:xfrm>
              <a:off x="9427446" y="2396851"/>
              <a:ext cx="167309" cy="71293"/>
            </a:xfrm>
            <a:custGeom>
              <a:avLst/>
              <a:gdLst/>
              <a:ahLst/>
              <a:cxnLst/>
              <a:rect l="l" t="t" r="r" b="b"/>
              <a:pathLst>
                <a:path w="5590" h="2382" extrusionOk="0">
                  <a:moveTo>
                    <a:pt x="5589" y="0"/>
                  </a:moveTo>
                  <a:lnTo>
                    <a:pt x="0" y="1755"/>
                  </a:lnTo>
                  <a:lnTo>
                    <a:pt x="0" y="2381"/>
                  </a:lnTo>
                  <a:lnTo>
                    <a:pt x="5589" y="577"/>
                  </a:lnTo>
                  <a:lnTo>
                    <a:pt x="5589"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1" name="Google Shape;1181;p32">
              <a:extLst>
                <a:ext uri="{FF2B5EF4-FFF2-40B4-BE49-F238E27FC236}">
                  <a16:creationId xmlns:a16="http://schemas.microsoft.com/office/drawing/2014/main" id="{D6008971-C4E7-26AC-13C9-199777B40BD6}"/>
                </a:ext>
              </a:extLst>
            </p:cNvPr>
            <p:cNvSpPr/>
            <p:nvPr/>
          </p:nvSpPr>
          <p:spPr>
            <a:xfrm>
              <a:off x="9383928" y="2424596"/>
              <a:ext cx="43548" cy="43548"/>
            </a:xfrm>
            <a:custGeom>
              <a:avLst/>
              <a:gdLst/>
              <a:ahLst/>
              <a:cxnLst/>
              <a:rect l="l" t="t" r="r" b="b"/>
              <a:pathLst>
                <a:path w="1455" h="1455" extrusionOk="0">
                  <a:moveTo>
                    <a:pt x="0" y="1"/>
                  </a:moveTo>
                  <a:lnTo>
                    <a:pt x="0" y="502"/>
                  </a:lnTo>
                  <a:lnTo>
                    <a:pt x="1454" y="1454"/>
                  </a:lnTo>
                  <a:lnTo>
                    <a:pt x="1454" y="828"/>
                  </a:lnTo>
                  <a:lnTo>
                    <a:pt x="0" y="1"/>
                  </a:lnTo>
                  <a:close/>
                </a:path>
              </a:pathLst>
            </a:custGeom>
            <a:solidFill>
              <a:srgbClr val="FFFFFF"/>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2" name="Google Shape;1182;p32">
              <a:extLst>
                <a:ext uri="{FF2B5EF4-FFF2-40B4-BE49-F238E27FC236}">
                  <a16:creationId xmlns:a16="http://schemas.microsoft.com/office/drawing/2014/main" id="{A015FB99-810E-C12A-7BF4-BB1B48893836}"/>
                </a:ext>
              </a:extLst>
            </p:cNvPr>
            <p:cNvSpPr/>
            <p:nvPr/>
          </p:nvSpPr>
          <p:spPr>
            <a:xfrm>
              <a:off x="9594725" y="2463595"/>
              <a:ext cx="84043" cy="52587"/>
            </a:xfrm>
            <a:custGeom>
              <a:avLst/>
              <a:gdLst/>
              <a:ahLst/>
              <a:cxnLst/>
              <a:rect l="l" t="t" r="r" b="b"/>
              <a:pathLst>
                <a:path w="2808" h="1757" extrusionOk="0">
                  <a:moveTo>
                    <a:pt x="1353" y="1"/>
                  </a:moveTo>
                  <a:cubicBezTo>
                    <a:pt x="1172" y="1"/>
                    <a:pt x="990" y="26"/>
                    <a:pt x="827" y="76"/>
                  </a:cubicBezTo>
                  <a:lnTo>
                    <a:pt x="0" y="76"/>
                  </a:lnTo>
                  <a:lnTo>
                    <a:pt x="0" y="828"/>
                  </a:lnTo>
                  <a:lnTo>
                    <a:pt x="0" y="878"/>
                  </a:lnTo>
                  <a:cubicBezTo>
                    <a:pt x="25" y="1078"/>
                    <a:pt x="150" y="1304"/>
                    <a:pt x="401" y="1454"/>
                  </a:cubicBezTo>
                  <a:cubicBezTo>
                    <a:pt x="683" y="1656"/>
                    <a:pt x="1066" y="1757"/>
                    <a:pt x="1445" y="1757"/>
                  </a:cubicBezTo>
                  <a:cubicBezTo>
                    <a:pt x="1774" y="1757"/>
                    <a:pt x="2100" y="1681"/>
                    <a:pt x="2356" y="1530"/>
                  </a:cubicBezTo>
                  <a:cubicBezTo>
                    <a:pt x="2657" y="1354"/>
                    <a:pt x="2807" y="1129"/>
                    <a:pt x="2782" y="878"/>
                  </a:cubicBezTo>
                  <a:lnTo>
                    <a:pt x="2807" y="878"/>
                  </a:lnTo>
                  <a:lnTo>
                    <a:pt x="2807" y="76"/>
                  </a:lnTo>
                  <a:lnTo>
                    <a:pt x="1880" y="76"/>
                  </a:lnTo>
                  <a:cubicBezTo>
                    <a:pt x="1717" y="26"/>
                    <a:pt x="1535" y="1"/>
                    <a:pt x="13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3" name="Google Shape;1183;p32">
              <a:extLst>
                <a:ext uri="{FF2B5EF4-FFF2-40B4-BE49-F238E27FC236}">
                  <a16:creationId xmlns:a16="http://schemas.microsoft.com/office/drawing/2014/main" id="{4F2D356E-92D5-9E61-5D92-7736C9D78D4D}"/>
                </a:ext>
              </a:extLst>
            </p:cNvPr>
            <p:cNvSpPr/>
            <p:nvPr/>
          </p:nvSpPr>
          <p:spPr>
            <a:xfrm>
              <a:off x="9590205" y="2437227"/>
              <a:ext cx="93052" cy="52707"/>
            </a:xfrm>
            <a:custGeom>
              <a:avLst/>
              <a:gdLst/>
              <a:ahLst/>
              <a:cxnLst/>
              <a:rect l="l" t="t" r="r" b="b"/>
              <a:pathLst>
                <a:path w="3109" h="1761" extrusionOk="0">
                  <a:moveTo>
                    <a:pt x="1526" y="1"/>
                  </a:moveTo>
                  <a:cubicBezTo>
                    <a:pt x="1189" y="1"/>
                    <a:pt x="849" y="76"/>
                    <a:pt x="577" y="230"/>
                  </a:cubicBezTo>
                  <a:cubicBezTo>
                    <a:pt x="26" y="556"/>
                    <a:pt x="1" y="1107"/>
                    <a:pt x="552" y="1458"/>
                  </a:cubicBezTo>
                  <a:cubicBezTo>
                    <a:pt x="834" y="1660"/>
                    <a:pt x="1217" y="1760"/>
                    <a:pt x="1596" y="1760"/>
                  </a:cubicBezTo>
                  <a:cubicBezTo>
                    <a:pt x="1925" y="1760"/>
                    <a:pt x="2251" y="1685"/>
                    <a:pt x="2507" y="1533"/>
                  </a:cubicBezTo>
                  <a:cubicBezTo>
                    <a:pt x="3083" y="1208"/>
                    <a:pt x="3108" y="656"/>
                    <a:pt x="2557" y="280"/>
                  </a:cubicBezTo>
                  <a:cubicBezTo>
                    <a:pt x="2279" y="95"/>
                    <a:pt x="1904" y="1"/>
                    <a:pt x="1526"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4" name="Google Shape;1184;p32">
              <a:extLst>
                <a:ext uri="{FF2B5EF4-FFF2-40B4-BE49-F238E27FC236}">
                  <a16:creationId xmlns:a16="http://schemas.microsoft.com/office/drawing/2014/main" id="{41634780-ADCC-D314-43F8-C20932E99196}"/>
                </a:ext>
              </a:extLst>
            </p:cNvPr>
            <p:cNvSpPr/>
            <p:nvPr/>
          </p:nvSpPr>
          <p:spPr>
            <a:xfrm>
              <a:off x="9622470" y="2455424"/>
              <a:ext cx="28523" cy="16372"/>
            </a:xfrm>
            <a:custGeom>
              <a:avLst/>
              <a:gdLst/>
              <a:ahLst/>
              <a:cxnLst/>
              <a:rect l="l" t="t" r="r" b="b"/>
              <a:pathLst>
                <a:path w="953" h="547" extrusionOk="0">
                  <a:moveTo>
                    <a:pt x="470" y="1"/>
                  </a:moveTo>
                  <a:cubicBezTo>
                    <a:pt x="364" y="1"/>
                    <a:pt x="259" y="26"/>
                    <a:pt x="176" y="73"/>
                  </a:cubicBezTo>
                  <a:cubicBezTo>
                    <a:pt x="0" y="174"/>
                    <a:pt x="0" y="349"/>
                    <a:pt x="151" y="449"/>
                  </a:cubicBezTo>
                  <a:cubicBezTo>
                    <a:pt x="243" y="515"/>
                    <a:pt x="364" y="547"/>
                    <a:pt x="483" y="547"/>
                  </a:cubicBezTo>
                  <a:cubicBezTo>
                    <a:pt x="589" y="547"/>
                    <a:pt x="694" y="522"/>
                    <a:pt x="777" y="474"/>
                  </a:cubicBezTo>
                  <a:cubicBezTo>
                    <a:pt x="953" y="374"/>
                    <a:pt x="953" y="199"/>
                    <a:pt x="802" y="98"/>
                  </a:cubicBezTo>
                  <a:cubicBezTo>
                    <a:pt x="710" y="32"/>
                    <a:pt x="589" y="1"/>
                    <a:pt x="47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5" name="Google Shape;1185;p32">
              <a:extLst>
                <a:ext uri="{FF2B5EF4-FFF2-40B4-BE49-F238E27FC236}">
                  <a16:creationId xmlns:a16="http://schemas.microsoft.com/office/drawing/2014/main" id="{778D2DFE-AB52-2B4D-AC43-7ED7B0D5A57D}"/>
                </a:ext>
              </a:extLst>
            </p:cNvPr>
            <p:cNvSpPr/>
            <p:nvPr/>
          </p:nvSpPr>
          <p:spPr>
            <a:xfrm>
              <a:off x="9401168" y="2327803"/>
              <a:ext cx="92304" cy="52677"/>
            </a:xfrm>
            <a:custGeom>
              <a:avLst/>
              <a:gdLst/>
              <a:ahLst/>
              <a:cxnLst/>
              <a:rect l="l" t="t" r="r" b="b"/>
              <a:pathLst>
                <a:path w="3084" h="1760" extrusionOk="0">
                  <a:moveTo>
                    <a:pt x="1509" y="0"/>
                  </a:moveTo>
                  <a:cubicBezTo>
                    <a:pt x="1177" y="0"/>
                    <a:pt x="845" y="76"/>
                    <a:pt x="577" y="227"/>
                  </a:cubicBezTo>
                  <a:cubicBezTo>
                    <a:pt x="26" y="553"/>
                    <a:pt x="1" y="1104"/>
                    <a:pt x="527" y="1480"/>
                  </a:cubicBezTo>
                  <a:cubicBezTo>
                    <a:pt x="818" y="1665"/>
                    <a:pt x="1200" y="1760"/>
                    <a:pt x="1577" y="1760"/>
                  </a:cubicBezTo>
                  <a:cubicBezTo>
                    <a:pt x="1914" y="1760"/>
                    <a:pt x="2247" y="1684"/>
                    <a:pt x="2507" y="1530"/>
                  </a:cubicBezTo>
                  <a:cubicBezTo>
                    <a:pt x="3084" y="1204"/>
                    <a:pt x="3084" y="653"/>
                    <a:pt x="2557" y="302"/>
                  </a:cubicBezTo>
                  <a:cubicBezTo>
                    <a:pt x="2275" y="101"/>
                    <a:pt x="1893" y="0"/>
                    <a:pt x="150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6" name="Google Shape;1186;p32">
              <a:extLst>
                <a:ext uri="{FF2B5EF4-FFF2-40B4-BE49-F238E27FC236}">
                  <a16:creationId xmlns:a16="http://schemas.microsoft.com/office/drawing/2014/main" id="{9EF95B2D-7B3E-6FD6-0744-80FD215EF5AD}"/>
                </a:ext>
              </a:extLst>
            </p:cNvPr>
            <p:cNvSpPr/>
            <p:nvPr/>
          </p:nvSpPr>
          <p:spPr>
            <a:xfrm>
              <a:off x="8856591" y="2830238"/>
              <a:ext cx="681147" cy="661064"/>
            </a:xfrm>
            <a:custGeom>
              <a:avLst/>
              <a:gdLst/>
              <a:ahLst/>
              <a:cxnLst/>
              <a:rect l="l" t="t" r="r" b="b"/>
              <a:pathLst>
                <a:path w="22758" h="22087" extrusionOk="0">
                  <a:moveTo>
                    <a:pt x="6231" y="5240"/>
                  </a:moveTo>
                  <a:cubicBezTo>
                    <a:pt x="6300" y="5240"/>
                    <a:pt x="6372" y="5257"/>
                    <a:pt x="6441" y="5295"/>
                  </a:cubicBezTo>
                  <a:lnTo>
                    <a:pt x="14988" y="10257"/>
                  </a:lnTo>
                  <a:cubicBezTo>
                    <a:pt x="15263" y="10433"/>
                    <a:pt x="15439" y="10708"/>
                    <a:pt x="15439" y="11034"/>
                  </a:cubicBezTo>
                  <a:lnTo>
                    <a:pt x="15439" y="15019"/>
                  </a:lnTo>
                  <a:lnTo>
                    <a:pt x="5840" y="9555"/>
                  </a:lnTo>
                  <a:lnTo>
                    <a:pt x="5840" y="5621"/>
                  </a:lnTo>
                  <a:cubicBezTo>
                    <a:pt x="5840" y="5395"/>
                    <a:pt x="6023" y="5240"/>
                    <a:pt x="6231" y="5240"/>
                  </a:cubicBezTo>
                  <a:close/>
                  <a:moveTo>
                    <a:pt x="1780" y="0"/>
                  </a:moveTo>
                  <a:cubicBezTo>
                    <a:pt x="1504" y="0"/>
                    <a:pt x="1228" y="69"/>
                    <a:pt x="978" y="207"/>
                  </a:cubicBezTo>
                  <a:cubicBezTo>
                    <a:pt x="852" y="282"/>
                    <a:pt x="752" y="357"/>
                    <a:pt x="677" y="433"/>
                  </a:cubicBezTo>
                  <a:lnTo>
                    <a:pt x="0" y="1034"/>
                  </a:lnTo>
                  <a:lnTo>
                    <a:pt x="176" y="1335"/>
                  </a:lnTo>
                  <a:cubicBezTo>
                    <a:pt x="176" y="1435"/>
                    <a:pt x="151" y="1510"/>
                    <a:pt x="151" y="1610"/>
                  </a:cubicBezTo>
                  <a:lnTo>
                    <a:pt x="151" y="9104"/>
                  </a:lnTo>
                  <a:lnTo>
                    <a:pt x="22757" y="22087"/>
                  </a:lnTo>
                  <a:lnTo>
                    <a:pt x="22757" y="13866"/>
                  </a:lnTo>
                  <a:cubicBezTo>
                    <a:pt x="22757" y="12688"/>
                    <a:pt x="22131" y="11585"/>
                    <a:pt x="21103" y="10984"/>
                  </a:cubicBezTo>
                  <a:lnTo>
                    <a:pt x="2582" y="207"/>
                  </a:lnTo>
                  <a:cubicBezTo>
                    <a:pt x="2331" y="69"/>
                    <a:pt x="2055" y="0"/>
                    <a:pt x="1780"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7" name="Google Shape;1187;p32">
              <a:extLst>
                <a:ext uri="{FF2B5EF4-FFF2-40B4-BE49-F238E27FC236}">
                  <a16:creationId xmlns:a16="http://schemas.microsoft.com/office/drawing/2014/main" id="{3C9CCBDA-DE49-C987-AE59-915777A8087C}"/>
                </a:ext>
              </a:extLst>
            </p:cNvPr>
            <p:cNvSpPr/>
            <p:nvPr/>
          </p:nvSpPr>
          <p:spPr>
            <a:xfrm>
              <a:off x="8849079" y="2823863"/>
              <a:ext cx="694645" cy="674203"/>
            </a:xfrm>
            <a:custGeom>
              <a:avLst/>
              <a:gdLst/>
              <a:ahLst/>
              <a:cxnLst/>
              <a:rect l="l" t="t" r="r" b="b"/>
              <a:pathLst>
                <a:path w="23209" h="22526" extrusionOk="0">
                  <a:moveTo>
                    <a:pt x="6476" y="5654"/>
                  </a:moveTo>
                  <a:cubicBezTo>
                    <a:pt x="6504" y="5654"/>
                    <a:pt x="6535" y="5662"/>
                    <a:pt x="6567" y="5683"/>
                  </a:cubicBezTo>
                  <a:lnTo>
                    <a:pt x="15139" y="10646"/>
                  </a:lnTo>
                  <a:cubicBezTo>
                    <a:pt x="15339" y="10771"/>
                    <a:pt x="15464" y="10996"/>
                    <a:pt x="15464" y="11247"/>
                  </a:cubicBezTo>
                  <a:lnTo>
                    <a:pt x="15464" y="14881"/>
                  </a:lnTo>
                  <a:lnTo>
                    <a:pt x="6316" y="9668"/>
                  </a:lnTo>
                  <a:lnTo>
                    <a:pt x="6316" y="5834"/>
                  </a:lnTo>
                  <a:cubicBezTo>
                    <a:pt x="6316" y="5733"/>
                    <a:pt x="6367" y="5683"/>
                    <a:pt x="6392" y="5683"/>
                  </a:cubicBezTo>
                  <a:cubicBezTo>
                    <a:pt x="6406" y="5669"/>
                    <a:pt x="6437" y="5654"/>
                    <a:pt x="6476" y="5654"/>
                  </a:cubicBezTo>
                  <a:close/>
                  <a:moveTo>
                    <a:pt x="6482" y="5232"/>
                  </a:moveTo>
                  <a:cubicBezTo>
                    <a:pt x="6379" y="5232"/>
                    <a:pt x="6279" y="5257"/>
                    <a:pt x="6191" y="5307"/>
                  </a:cubicBezTo>
                  <a:cubicBezTo>
                    <a:pt x="5991" y="5433"/>
                    <a:pt x="5890" y="5608"/>
                    <a:pt x="5890" y="5834"/>
                  </a:cubicBezTo>
                  <a:lnTo>
                    <a:pt x="5890" y="9768"/>
                  </a:lnTo>
                  <a:cubicBezTo>
                    <a:pt x="5890" y="9844"/>
                    <a:pt x="5915" y="9919"/>
                    <a:pt x="5991" y="9969"/>
                  </a:cubicBezTo>
                  <a:lnTo>
                    <a:pt x="15590" y="15408"/>
                  </a:lnTo>
                  <a:cubicBezTo>
                    <a:pt x="15615" y="15433"/>
                    <a:pt x="15640" y="15433"/>
                    <a:pt x="15690" y="15433"/>
                  </a:cubicBezTo>
                  <a:cubicBezTo>
                    <a:pt x="15715" y="15433"/>
                    <a:pt x="15765" y="15433"/>
                    <a:pt x="15790" y="15408"/>
                  </a:cubicBezTo>
                  <a:cubicBezTo>
                    <a:pt x="15840" y="15382"/>
                    <a:pt x="15890" y="15307"/>
                    <a:pt x="15890" y="15232"/>
                  </a:cubicBezTo>
                  <a:lnTo>
                    <a:pt x="15890" y="11247"/>
                  </a:lnTo>
                  <a:cubicBezTo>
                    <a:pt x="15890" y="10846"/>
                    <a:pt x="15690" y="10495"/>
                    <a:pt x="15339" y="10295"/>
                  </a:cubicBezTo>
                  <a:lnTo>
                    <a:pt x="6793" y="5307"/>
                  </a:lnTo>
                  <a:cubicBezTo>
                    <a:pt x="6692" y="5257"/>
                    <a:pt x="6586" y="5232"/>
                    <a:pt x="6482" y="5232"/>
                  </a:cubicBezTo>
                  <a:close/>
                  <a:moveTo>
                    <a:pt x="2004" y="410"/>
                  </a:moveTo>
                  <a:cubicBezTo>
                    <a:pt x="2251" y="410"/>
                    <a:pt x="2502" y="479"/>
                    <a:pt x="2732" y="620"/>
                  </a:cubicBezTo>
                  <a:lnTo>
                    <a:pt x="21254" y="11372"/>
                  </a:lnTo>
                  <a:cubicBezTo>
                    <a:pt x="22206" y="11949"/>
                    <a:pt x="22808" y="12976"/>
                    <a:pt x="22808" y="14079"/>
                  </a:cubicBezTo>
                  <a:lnTo>
                    <a:pt x="22808" y="21949"/>
                  </a:lnTo>
                  <a:lnTo>
                    <a:pt x="627" y="9217"/>
                  </a:lnTo>
                  <a:lnTo>
                    <a:pt x="627" y="1823"/>
                  </a:lnTo>
                  <a:cubicBezTo>
                    <a:pt x="627" y="1748"/>
                    <a:pt x="627" y="1648"/>
                    <a:pt x="652" y="1573"/>
                  </a:cubicBezTo>
                  <a:cubicBezTo>
                    <a:pt x="652" y="1523"/>
                    <a:pt x="627" y="1473"/>
                    <a:pt x="602" y="1422"/>
                  </a:cubicBezTo>
                  <a:lnTo>
                    <a:pt x="527" y="1297"/>
                  </a:lnTo>
                  <a:lnTo>
                    <a:pt x="1028" y="821"/>
                  </a:lnTo>
                  <a:cubicBezTo>
                    <a:pt x="1053" y="821"/>
                    <a:pt x="1053" y="796"/>
                    <a:pt x="1053" y="796"/>
                  </a:cubicBezTo>
                  <a:cubicBezTo>
                    <a:pt x="1153" y="721"/>
                    <a:pt x="1229" y="646"/>
                    <a:pt x="1329" y="595"/>
                  </a:cubicBezTo>
                  <a:cubicBezTo>
                    <a:pt x="1537" y="473"/>
                    <a:pt x="1769" y="410"/>
                    <a:pt x="2004" y="410"/>
                  </a:cubicBezTo>
                  <a:close/>
                  <a:moveTo>
                    <a:pt x="2018" y="0"/>
                  </a:moveTo>
                  <a:cubicBezTo>
                    <a:pt x="1705" y="0"/>
                    <a:pt x="1392" y="82"/>
                    <a:pt x="1103" y="245"/>
                  </a:cubicBezTo>
                  <a:cubicBezTo>
                    <a:pt x="1003" y="295"/>
                    <a:pt x="903" y="370"/>
                    <a:pt x="803" y="470"/>
                  </a:cubicBezTo>
                  <a:cubicBezTo>
                    <a:pt x="803" y="470"/>
                    <a:pt x="778" y="495"/>
                    <a:pt x="778" y="495"/>
                  </a:cubicBezTo>
                  <a:lnTo>
                    <a:pt x="101" y="1097"/>
                  </a:lnTo>
                  <a:cubicBezTo>
                    <a:pt x="26" y="1172"/>
                    <a:pt x="1" y="1297"/>
                    <a:pt x="76" y="1372"/>
                  </a:cubicBezTo>
                  <a:lnTo>
                    <a:pt x="226" y="1598"/>
                  </a:lnTo>
                  <a:cubicBezTo>
                    <a:pt x="201" y="1673"/>
                    <a:pt x="201" y="1748"/>
                    <a:pt x="201" y="1823"/>
                  </a:cubicBezTo>
                  <a:lnTo>
                    <a:pt x="201" y="9317"/>
                  </a:lnTo>
                  <a:cubicBezTo>
                    <a:pt x="201" y="9392"/>
                    <a:pt x="251" y="9468"/>
                    <a:pt x="301" y="9518"/>
                  </a:cubicBezTo>
                  <a:lnTo>
                    <a:pt x="22908" y="22475"/>
                  </a:lnTo>
                  <a:cubicBezTo>
                    <a:pt x="22933" y="22500"/>
                    <a:pt x="22958" y="22525"/>
                    <a:pt x="23008" y="22525"/>
                  </a:cubicBezTo>
                  <a:cubicBezTo>
                    <a:pt x="23033" y="22525"/>
                    <a:pt x="23083" y="22500"/>
                    <a:pt x="23109" y="22475"/>
                  </a:cubicBezTo>
                  <a:cubicBezTo>
                    <a:pt x="23184" y="22450"/>
                    <a:pt x="23209" y="22375"/>
                    <a:pt x="23209" y="22300"/>
                  </a:cubicBezTo>
                  <a:lnTo>
                    <a:pt x="23209" y="14079"/>
                  </a:lnTo>
                  <a:cubicBezTo>
                    <a:pt x="23209" y="12826"/>
                    <a:pt x="22532" y="11648"/>
                    <a:pt x="21454" y="11022"/>
                  </a:cubicBezTo>
                  <a:lnTo>
                    <a:pt x="2933" y="245"/>
                  </a:lnTo>
                  <a:cubicBezTo>
                    <a:pt x="2645" y="82"/>
                    <a:pt x="2331" y="0"/>
                    <a:pt x="201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8" name="Google Shape;1188;p32">
              <a:extLst>
                <a:ext uri="{FF2B5EF4-FFF2-40B4-BE49-F238E27FC236}">
                  <a16:creationId xmlns:a16="http://schemas.microsoft.com/office/drawing/2014/main" id="{03896C37-0011-DDCE-E877-C1741752C010}"/>
                </a:ext>
              </a:extLst>
            </p:cNvPr>
            <p:cNvSpPr/>
            <p:nvPr/>
          </p:nvSpPr>
          <p:spPr>
            <a:xfrm>
              <a:off x="8840818" y="2848405"/>
              <a:ext cx="676657" cy="661663"/>
            </a:xfrm>
            <a:custGeom>
              <a:avLst/>
              <a:gdLst/>
              <a:ahLst/>
              <a:cxnLst/>
              <a:rect l="l" t="t" r="r" b="b"/>
              <a:pathLst>
                <a:path w="22608" h="22107" extrusionOk="0">
                  <a:moveTo>
                    <a:pt x="6095" y="5238"/>
                  </a:moveTo>
                  <a:cubicBezTo>
                    <a:pt x="6160" y="5238"/>
                    <a:pt x="6227" y="5254"/>
                    <a:pt x="6292" y="5289"/>
                  </a:cubicBezTo>
                  <a:lnTo>
                    <a:pt x="14838" y="10277"/>
                  </a:lnTo>
                  <a:cubicBezTo>
                    <a:pt x="15114" y="10427"/>
                    <a:pt x="15289" y="10728"/>
                    <a:pt x="15289" y="11029"/>
                  </a:cubicBezTo>
                  <a:lnTo>
                    <a:pt x="15289" y="15014"/>
                  </a:lnTo>
                  <a:lnTo>
                    <a:pt x="5690" y="9575"/>
                  </a:lnTo>
                  <a:lnTo>
                    <a:pt x="5690" y="5640"/>
                  </a:lnTo>
                  <a:cubicBezTo>
                    <a:pt x="5690" y="5410"/>
                    <a:pt x="5881" y="5238"/>
                    <a:pt x="6095" y="5238"/>
                  </a:cubicBezTo>
                  <a:close/>
                  <a:moveTo>
                    <a:pt x="1630" y="1"/>
                  </a:moveTo>
                  <a:cubicBezTo>
                    <a:pt x="1354" y="1"/>
                    <a:pt x="1079" y="76"/>
                    <a:pt x="828" y="227"/>
                  </a:cubicBezTo>
                  <a:cubicBezTo>
                    <a:pt x="302" y="502"/>
                    <a:pt x="1" y="1029"/>
                    <a:pt x="1" y="1605"/>
                  </a:cubicBezTo>
                  <a:lnTo>
                    <a:pt x="1" y="9124"/>
                  </a:lnTo>
                  <a:lnTo>
                    <a:pt x="22608" y="22106"/>
                  </a:lnTo>
                  <a:lnTo>
                    <a:pt x="22608" y="13886"/>
                  </a:lnTo>
                  <a:cubicBezTo>
                    <a:pt x="22608" y="12683"/>
                    <a:pt x="21981" y="11605"/>
                    <a:pt x="20953" y="11004"/>
                  </a:cubicBezTo>
                  <a:lnTo>
                    <a:pt x="2432" y="227"/>
                  </a:lnTo>
                  <a:cubicBezTo>
                    <a:pt x="2181" y="76"/>
                    <a:pt x="1906" y="1"/>
                    <a:pt x="1630" y="1"/>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9" name="Google Shape;1189;p32">
              <a:extLst>
                <a:ext uri="{FF2B5EF4-FFF2-40B4-BE49-F238E27FC236}">
                  <a16:creationId xmlns:a16="http://schemas.microsoft.com/office/drawing/2014/main" id="{4388AEF6-F19B-ED64-A637-CE65151CB403}"/>
                </a:ext>
              </a:extLst>
            </p:cNvPr>
            <p:cNvSpPr/>
            <p:nvPr/>
          </p:nvSpPr>
          <p:spPr>
            <a:xfrm>
              <a:off x="8834832" y="2841940"/>
              <a:ext cx="688659" cy="674113"/>
            </a:xfrm>
            <a:custGeom>
              <a:avLst/>
              <a:gdLst/>
              <a:ahLst/>
              <a:cxnLst/>
              <a:rect l="l" t="t" r="r" b="b"/>
              <a:pathLst>
                <a:path w="23009" h="22523" extrusionOk="0">
                  <a:moveTo>
                    <a:pt x="6293" y="5658"/>
                  </a:moveTo>
                  <a:cubicBezTo>
                    <a:pt x="6316" y="5658"/>
                    <a:pt x="6341" y="5664"/>
                    <a:pt x="6366" y="5681"/>
                  </a:cubicBezTo>
                  <a:lnTo>
                    <a:pt x="14938" y="10668"/>
                  </a:lnTo>
                  <a:cubicBezTo>
                    <a:pt x="15138" y="10793"/>
                    <a:pt x="15264" y="11019"/>
                    <a:pt x="15264" y="11245"/>
                  </a:cubicBezTo>
                  <a:lnTo>
                    <a:pt x="15264" y="14879"/>
                  </a:lnTo>
                  <a:lnTo>
                    <a:pt x="6116" y="9666"/>
                  </a:lnTo>
                  <a:lnTo>
                    <a:pt x="6116" y="5856"/>
                  </a:lnTo>
                  <a:cubicBezTo>
                    <a:pt x="6116" y="5756"/>
                    <a:pt x="6166" y="5706"/>
                    <a:pt x="6191" y="5681"/>
                  </a:cubicBezTo>
                  <a:cubicBezTo>
                    <a:pt x="6208" y="5681"/>
                    <a:pt x="6247" y="5658"/>
                    <a:pt x="6293" y="5658"/>
                  </a:cubicBezTo>
                  <a:close/>
                  <a:moveTo>
                    <a:pt x="6282" y="5236"/>
                  </a:moveTo>
                  <a:cubicBezTo>
                    <a:pt x="6178" y="5236"/>
                    <a:pt x="6078" y="5267"/>
                    <a:pt x="5990" y="5330"/>
                  </a:cubicBezTo>
                  <a:cubicBezTo>
                    <a:pt x="5790" y="5430"/>
                    <a:pt x="5690" y="5631"/>
                    <a:pt x="5690" y="5856"/>
                  </a:cubicBezTo>
                  <a:lnTo>
                    <a:pt x="5690" y="9791"/>
                  </a:lnTo>
                  <a:cubicBezTo>
                    <a:pt x="5690" y="9866"/>
                    <a:pt x="5740" y="9941"/>
                    <a:pt x="5790" y="9966"/>
                  </a:cubicBezTo>
                  <a:lnTo>
                    <a:pt x="15389" y="15430"/>
                  </a:lnTo>
                  <a:cubicBezTo>
                    <a:pt x="15414" y="15430"/>
                    <a:pt x="15439" y="15455"/>
                    <a:pt x="15489" y="15455"/>
                  </a:cubicBezTo>
                  <a:cubicBezTo>
                    <a:pt x="15514" y="15455"/>
                    <a:pt x="15564" y="15430"/>
                    <a:pt x="15589" y="15430"/>
                  </a:cubicBezTo>
                  <a:cubicBezTo>
                    <a:pt x="15640" y="15380"/>
                    <a:pt x="15690" y="15305"/>
                    <a:pt x="15690" y="15230"/>
                  </a:cubicBezTo>
                  <a:lnTo>
                    <a:pt x="15690" y="11245"/>
                  </a:lnTo>
                  <a:cubicBezTo>
                    <a:pt x="15690" y="10869"/>
                    <a:pt x="15489" y="10493"/>
                    <a:pt x="15138" y="10292"/>
                  </a:cubicBezTo>
                  <a:lnTo>
                    <a:pt x="6592" y="5330"/>
                  </a:lnTo>
                  <a:cubicBezTo>
                    <a:pt x="6492" y="5267"/>
                    <a:pt x="6385" y="5236"/>
                    <a:pt x="6282" y="5236"/>
                  </a:cubicBezTo>
                  <a:close/>
                  <a:moveTo>
                    <a:pt x="1821" y="430"/>
                  </a:moveTo>
                  <a:cubicBezTo>
                    <a:pt x="2062" y="430"/>
                    <a:pt x="2306" y="493"/>
                    <a:pt x="2532" y="618"/>
                  </a:cubicBezTo>
                  <a:lnTo>
                    <a:pt x="21053" y="11395"/>
                  </a:lnTo>
                  <a:cubicBezTo>
                    <a:pt x="22006" y="11946"/>
                    <a:pt x="22607" y="12974"/>
                    <a:pt x="22607" y="14077"/>
                  </a:cubicBezTo>
                  <a:lnTo>
                    <a:pt x="22607" y="21946"/>
                  </a:lnTo>
                  <a:lnTo>
                    <a:pt x="426" y="9215"/>
                  </a:lnTo>
                  <a:lnTo>
                    <a:pt x="426" y="1821"/>
                  </a:lnTo>
                  <a:cubicBezTo>
                    <a:pt x="426" y="1320"/>
                    <a:pt x="677" y="869"/>
                    <a:pt x="1128" y="618"/>
                  </a:cubicBezTo>
                  <a:cubicBezTo>
                    <a:pt x="1341" y="493"/>
                    <a:pt x="1579" y="430"/>
                    <a:pt x="1821" y="430"/>
                  </a:cubicBezTo>
                  <a:close/>
                  <a:moveTo>
                    <a:pt x="1809" y="1"/>
                  </a:moveTo>
                  <a:cubicBezTo>
                    <a:pt x="1499" y="1"/>
                    <a:pt x="1186" y="82"/>
                    <a:pt x="903" y="242"/>
                  </a:cubicBezTo>
                  <a:cubicBezTo>
                    <a:pt x="351" y="568"/>
                    <a:pt x="0" y="1169"/>
                    <a:pt x="0" y="1821"/>
                  </a:cubicBezTo>
                  <a:lnTo>
                    <a:pt x="0" y="9340"/>
                  </a:lnTo>
                  <a:cubicBezTo>
                    <a:pt x="0" y="9415"/>
                    <a:pt x="51" y="9490"/>
                    <a:pt x="101" y="9515"/>
                  </a:cubicBezTo>
                  <a:lnTo>
                    <a:pt x="22707" y="22498"/>
                  </a:lnTo>
                  <a:cubicBezTo>
                    <a:pt x="22732" y="22523"/>
                    <a:pt x="22782" y="22523"/>
                    <a:pt x="22808" y="22523"/>
                  </a:cubicBezTo>
                  <a:cubicBezTo>
                    <a:pt x="22833" y="22523"/>
                    <a:pt x="22883" y="22523"/>
                    <a:pt x="22908" y="22498"/>
                  </a:cubicBezTo>
                  <a:cubicBezTo>
                    <a:pt x="22983" y="22448"/>
                    <a:pt x="23008" y="22398"/>
                    <a:pt x="23008" y="22322"/>
                  </a:cubicBezTo>
                  <a:lnTo>
                    <a:pt x="23008" y="14077"/>
                  </a:lnTo>
                  <a:cubicBezTo>
                    <a:pt x="23008" y="12849"/>
                    <a:pt x="22331" y="11671"/>
                    <a:pt x="21254" y="11019"/>
                  </a:cubicBezTo>
                  <a:lnTo>
                    <a:pt x="2732" y="267"/>
                  </a:lnTo>
                  <a:cubicBezTo>
                    <a:pt x="2451" y="88"/>
                    <a:pt x="2132" y="1"/>
                    <a:pt x="1809"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0" name="Google Shape;1190;p32">
              <a:extLst>
                <a:ext uri="{FF2B5EF4-FFF2-40B4-BE49-F238E27FC236}">
                  <a16:creationId xmlns:a16="http://schemas.microsoft.com/office/drawing/2014/main" id="{2D8E4AF4-E1CC-CFDA-E7A7-322A9C8E2CBC}"/>
                </a:ext>
              </a:extLst>
            </p:cNvPr>
            <p:cNvSpPr/>
            <p:nvPr/>
          </p:nvSpPr>
          <p:spPr>
            <a:xfrm>
              <a:off x="8906844" y="3934236"/>
              <a:ext cx="87036" cy="89670"/>
            </a:xfrm>
            <a:custGeom>
              <a:avLst/>
              <a:gdLst/>
              <a:ahLst/>
              <a:cxnLst/>
              <a:rect l="l" t="t" r="r" b="b"/>
              <a:pathLst>
                <a:path w="2908" h="2996" extrusionOk="0">
                  <a:moveTo>
                    <a:pt x="1125" y="1"/>
                  </a:moveTo>
                  <a:cubicBezTo>
                    <a:pt x="936" y="1"/>
                    <a:pt x="756" y="46"/>
                    <a:pt x="602" y="138"/>
                  </a:cubicBezTo>
                  <a:lnTo>
                    <a:pt x="0" y="464"/>
                  </a:lnTo>
                  <a:lnTo>
                    <a:pt x="176" y="740"/>
                  </a:lnTo>
                  <a:cubicBezTo>
                    <a:pt x="76" y="1166"/>
                    <a:pt x="201" y="1667"/>
                    <a:pt x="552" y="2093"/>
                  </a:cubicBezTo>
                  <a:cubicBezTo>
                    <a:pt x="802" y="2419"/>
                    <a:pt x="1128" y="2645"/>
                    <a:pt x="1454" y="2720"/>
                  </a:cubicBezTo>
                  <a:lnTo>
                    <a:pt x="1630" y="2995"/>
                  </a:lnTo>
                  <a:lnTo>
                    <a:pt x="2306" y="2619"/>
                  </a:lnTo>
                  <a:cubicBezTo>
                    <a:pt x="2331" y="2594"/>
                    <a:pt x="2381" y="2594"/>
                    <a:pt x="2406" y="2569"/>
                  </a:cubicBezTo>
                  <a:cubicBezTo>
                    <a:pt x="2908" y="2168"/>
                    <a:pt x="2883" y="1316"/>
                    <a:pt x="2356" y="665"/>
                  </a:cubicBezTo>
                  <a:cubicBezTo>
                    <a:pt x="2026" y="230"/>
                    <a:pt x="1552" y="1"/>
                    <a:pt x="1125" y="1"/>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1" name="Google Shape;1191;p32">
              <a:extLst>
                <a:ext uri="{FF2B5EF4-FFF2-40B4-BE49-F238E27FC236}">
                  <a16:creationId xmlns:a16="http://schemas.microsoft.com/office/drawing/2014/main" id="{F83511E9-8026-45FC-B0F6-11D13C5C59B7}"/>
                </a:ext>
              </a:extLst>
            </p:cNvPr>
            <p:cNvSpPr/>
            <p:nvPr/>
          </p:nvSpPr>
          <p:spPr>
            <a:xfrm>
              <a:off x="8900080" y="3928100"/>
              <a:ext cx="96045" cy="101792"/>
            </a:xfrm>
            <a:custGeom>
              <a:avLst/>
              <a:gdLst/>
              <a:ahLst/>
              <a:cxnLst/>
              <a:rect l="l" t="t" r="r" b="b"/>
              <a:pathLst>
                <a:path w="3209" h="3401" extrusionOk="0">
                  <a:moveTo>
                    <a:pt x="1344" y="411"/>
                  </a:moveTo>
                  <a:cubicBezTo>
                    <a:pt x="1713" y="411"/>
                    <a:pt x="2129" y="621"/>
                    <a:pt x="2432" y="995"/>
                  </a:cubicBezTo>
                  <a:cubicBezTo>
                    <a:pt x="2658" y="1271"/>
                    <a:pt x="2783" y="1596"/>
                    <a:pt x="2783" y="1922"/>
                  </a:cubicBezTo>
                  <a:cubicBezTo>
                    <a:pt x="2783" y="2198"/>
                    <a:pt x="2683" y="2449"/>
                    <a:pt x="2507" y="2599"/>
                  </a:cubicBezTo>
                  <a:cubicBezTo>
                    <a:pt x="2507" y="2599"/>
                    <a:pt x="2457" y="2624"/>
                    <a:pt x="2457" y="2624"/>
                  </a:cubicBezTo>
                  <a:cubicBezTo>
                    <a:pt x="2457" y="2624"/>
                    <a:pt x="2432" y="2649"/>
                    <a:pt x="2407" y="2649"/>
                  </a:cubicBezTo>
                  <a:cubicBezTo>
                    <a:pt x="2407" y="2649"/>
                    <a:pt x="2382" y="2674"/>
                    <a:pt x="2382" y="2674"/>
                  </a:cubicBezTo>
                  <a:lnTo>
                    <a:pt x="1931" y="2925"/>
                  </a:lnTo>
                  <a:lnTo>
                    <a:pt x="1856" y="2824"/>
                  </a:lnTo>
                  <a:cubicBezTo>
                    <a:pt x="1830" y="2774"/>
                    <a:pt x="1805" y="2749"/>
                    <a:pt x="1755" y="2724"/>
                  </a:cubicBezTo>
                  <a:cubicBezTo>
                    <a:pt x="1455" y="2649"/>
                    <a:pt x="1154" y="2449"/>
                    <a:pt x="928" y="2173"/>
                  </a:cubicBezTo>
                  <a:cubicBezTo>
                    <a:pt x="653" y="1822"/>
                    <a:pt x="527" y="1371"/>
                    <a:pt x="602" y="995"/>
                  </a:cubicBezTo>
                  <a:cubicBezTo>
                    <a:pt x="627" y="945"/>
                    <a:pt x="602" y="870"/>
                    <a:pt x="577" y="844"/>
                  </a:cubicBezTo>
                  <a:lnTo>
                    <a:pt x="527" y="744"/>
                  </a:lnTo>
                  <a:lnTo>
                    <a:pt x="878" y="544"/>
                  </a:lnTo>
                  <a:cubicBezTo>
                    <a:pt x="903" y="544"/>
                    <a:pt x="928" y="519"/>
                    <a:pt x="928" y="519"/>
                  </a:cubicBezTo>
                  <a:cubicBezTo>
                    <a:pt x="1052" y="446"/>
                    <a:pt x="1194" y="411"/>
                    <a:pt x="1344" y="411"/>
                  </a:cubicBezTo>
                  <a:close/>
                  <a:moveTo>
                    <a:pt x="1358" y="0"/>
                  </a:moveTo>
                  <a:cubicBezTo>
                    <a:pt x="1154" y="0"/>
                    <a:pt x="956" y="46"/>
                    <a:pt x="778" y="143"/>
                  </a:cubicBezTo>
                  <a:lnTo>
                    <a:pt x="728" y="143"/>
                  </a:lnTo>
                  <a:lnTo>
                    <a:pt x="126" y="469"/>
                  </a:lnTo>
                  <a:cubicBezTo>
                    <a:pt x="76" y="494"/>
                    <a:pt x="26" y="544"/>
                    <a:pt x="26" y="619"/>
                  </a:cubicBezTo>
                  <a:cubicBezTo>
                    <a:pt x="1" y="669"/>
                    <a:pt x="1" y="719"/>
                    <a:pt x="51" y="769"/>
                  </a:cubicBezTo>
                  <a:lnTo>
                    <a:pt x="176" y="995"/>
                  </a:lnTo>
                  <a:cubicBezTo>
                    <a:pt x="101" y="1471"/>
                    <a:pt x="252" y="1997"/>
                    <a:pt x="602" y="2449"/>
                  </a:cubicBezTo>
                  <a:cubicBezTo>
                    <a:pt x="878" y="2774"/>
                    <a:pt x="1204" y="3000"/>
                    <a:pt x="1555" y="3100"/>
                  </a:cubicBezTo>
                  <a:lnTo>
                    <a:pt x="1680" y="3301"/>
                  </a:lnTo>
                  <a:cubicBezTo>
                    <a:pt x="1730" y="3376"/>
                    <a:pt x="1805" y="3401"/>
                    <a:pt x="1856" y="3401"/>
                  </a:cubicBezTo>
                  <a:cubicBezTo>
                    <a:pt x="1906" y="3401"/>
                    <a:pt x="1931" y="3401"/>
                    <a:pt x="1956" y="3376"/>
                  </a:cubicBezTo>
                  <a:lnTo>
                    <a:pt x="2632" y="3025"/>
                  </a:lnTo>
                  <a:cubicBezTo>
                    <a:pt x="2658" y="3000"/>
                    <a:pt x="2658" y="3000"/>
                    <a:pt x="2683" y="2975"/>
                  </a:cubicBezTo>
                  <a:cubicBezTo>
                    <a:pt x="2708" y="2975"/>
                    <a:pt x="2733" y="2950"/>
                    <a:pt x="2758" y="2925"/>
                  </a:cubicBezTo>
                  <a:cubicBezTo>
                    <a:pt x="3059" y="2699"/>
                    <a:pt x="3209" y="2323"/>
                    <a:pt x="3209" y="1897"/>
                  </a:cubicBezTo>
                  <a:cubicBezTo>
                    <a:pt x="3184" y="1496"/>
                    <a:pt x="3033" y="1070"/>
                    <a:pt x="2758" y="719"/>
                  </a:cubicBezTo>
                  <a:cubicBezTo>
                    <a:pt x="2370" y="260"/>
                    <a:pt x="1845" y="0"/>
                    <a:pt x="135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2" name="Google Shape;1192;p32">
              <a:extLst>
                <a:ext uri="{FF2B5EF4-FFF2-40B4-BE49-F238E27FC236}">
                  <a16:creationId xmlns:a16="http://schemas.microsoft.com/office/drawing/2014/main" id="{EB51C83C-4048-B6F8-56FF-DB8D0ABB2B9C}"/>
                </a:ext>
              </a:extLst>
            </p:cNvPr>
            <p:cNvSpPr/>
            <p:nvPr/>
          </p:nvSpPr>
          <p:spPr>
            <a:xfrm>
              <a:off x="8887329" y="3944172"/>
              <a:ext cx="87066" cy="83445"/>
            </a:xfrm>
            <a:custGeom>
              <a:avLst/>
              <a:gdLst/>
              <a:ahLst/>
              <a:cxnLst/>
              <a:rect l="l" t="t" r="r" b="b"/>
              <a:pathLst>
                <a:path w="2909" h="2788" extrusionOk="0">
                  <a:moveTo>
                    <a:pt x="1124" y="1"/>
                  </a:moveTo>
                  <a:cubicBezTo>
                    <a:pt x="894" y="1"/>
                    <a:pt x="677" y="67"/>
                    <a:pt x="502" y="207"/>
                  </a:cubicBezTo>
                  <a:cubicBezTo>
                    <a:pt x="1" y="608"/>
                    <a:pt x="26" y="1460"/>
                    <a:pt x="552" y="2112"/>
                  </a:cubicBezTo>
                  <a:cubicBezTo>
                    <a:pt x="900" y="2543"/>
                    <a:pt x="1380" y="2788"/>
                    <a:pt x="1810" y="2788"/>
                  </a:cubicBezTo>
                  <a:cubicBezTo>
                    <a:pt x="2030" y="2788"/>
                    <a:pt x="2237" y="2724"/>
                    <a:pt x="2407" y="2588"/>
                  </a:cubicBezTo>
                  <a:cubicBezTo>
                    <a:pt x="2908" y="2187"/>
                    <a:pt x="2883" y="1335"/>
                    <a:pt x="2357" y="658"/>
                  </a:cubicBezTo>
                  <a:cubicBezTo>
                    <a:pt x="2030" y="234"/>
                    <a:pt x="1555" y="1"/>
                    <a:pt x="1124"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3" name="Google Shape;1193;p32">
              <a:extLst>
                <a:ext uri="{FF2B5EF4-FFF2-40B4-BE49-F238E27FC236}">
                  <a16:creationId xmlns:a16="http://schemas.microsoft.com/office/drawing/2014/main" id="{6B5A7D47-5AE0-16CB-B98A-D618B27D2927}"/>
                </a:ext>
              </a:extLst>
            </p:cNvPr>
            <p:cNvSpPr/>
            <p:nvPr/>
          </p:nvSpPr>
          <p:spPr>
            <a:xfrm>
              <a:off x="8885085" y="3938366"/>
              <a:ext cx="91556" cy="95297"/>
            </a:xfrm>
            <a:custGeom>
              <a:avLst/>
              <a:gdLst/>
              <a:ahLst/>
              <a:cxnLst/>
              <a:rect l="l" t="t" r="r" b="b"/>
              <a:pathLst>
                <a:path w="3059" h="3184" extrusionOk="0">
                  <a:moveTo>
                    <a:pt x="1204" y="401"/>
                  </a:moveTo>
                  <a:cubicBezTo>
                    <a:pt x="1555" y="401"/>
                    <a:pt x="1981" y="627"/>
                    <a:pt x="2281" y="1003"/>
                  </a:cubicBezTo>
                  <a:cubicBezTo>
                    <a:pt x="2507" y="1278"/>
                    <a:pt x="2632" y="1604"/>
                    <a:pt x="2632" y="1930"/>
                  </a:cubicBezTo>
                  <a:cubicBezTo>
                    <a:pt x="2632" y="2206"/>
                    <a:pt x="2532" y="2456"/>
                    <a:pt x="2357" y="2607"/>
                  </a:cubicBezTo>
                  <a:cubicBezTo>
                    <a:pt x="2213" y="2716"/>
                    <a:pt x="2042" y="2769"/>
                    <a:pt x="1860" y="2769"/>
                  </a:cubicBezTo>
                  <a:cubicBezTo>
                    <a:pt x="1501" y="2769"/>
                    <a:pt x="1102" y="2563"/>
                    <a:pt x="803" y="2181"/>
                  </a:cubicBezTo>
                  <a:cubicBezTo>
                    <a:pt x="577" y="1905"/>
                    <a:pt x="427" y="1579"/>
                    <a:pt x="427" y="1253"/>
                  </a:cubicBezTo>
                  <a:cubicBezTo>
                    <a:pt x="427" y="978"/>
                    <a:pt x="527" y="727"/>
                    <a:pt x="727" y="577"/>
                  </a:cubicBezTo>
                  <a:cubicBezTo>
                    <a:pt x="853" y="451"/>
                    <a:pt x="1028" y="401"/>
                    <a:pt x="1204" y="401"/>
                  </a:cubicBezTo>
                  <a:close/>
                  <a:moveTo>
                    <a:pt x="1199" y="0"/>
                  </a:moveTo>
                  <a:cubicBezTo>
                    <a:pt x="927" y="0"/>
                    <a:pt x="667" y="81"/>
                    <a:pt x="452" y="251"/>
                  </a:cubicBezTo>
                  <a:cubicBezTo>
                    <a:pt x="151" y="476"/>
                    <a:pt x="1" y="852"/>
                    <a:pt x="26" y="1278"/>
                  </a:cubicBezTo>
                  <a:cubicBezTo>
                    <a:pt x="26" y="1679"/>
                    <a:pt x="176" y="2106"/>
                    <a:pt x="477" y="2456"/>
                  </a:cubicBezTo>
                  <a:cubicBezTo>
                    <a:pt x="853" y="2933"/>
                    <a:pt x="1379" y="3183"/>
                    <a:pt x="1880" y="3183"/>
                  </a:cubicBezTo>
                  <a:cubicBezTo>
                    <a:pt x="2156" y="3183"/>
                    <a:pt x="2407" y="3108"/>
                    <a:pt x="2607" y="2933"/>
                  </a:cubicBezTo>
                  <a:cubicBezTo>
                    <a:pt x="2908" y="2707"/>
                    <a:pt x="3058" y="2331"/>
                    <a:pt x="3058" y="1905"/>
                  </a:cubicBezTo>
                  <a:cubicBezTo>
                    <a:pt x="3058" y="1504"/>
                    <a:pt x="2883" y="1078"/>
                    <a:pt x="2607" y="727"/>
                  </a:cubicBezTo>
                  <a:cubicBezTo>
                    <a:pt x="2221" y="260"/>
                    <a:pt x="1689" y="0"/>
                    <a:pt x="1199"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4" name="Google Shape;1194;p32">
              <a:extLst>
                <a:ext uri="{FF2B5EF4-FFF2-40B4-BE49-F238E27FC236}">
                  <a16:creationId xmlns:a16="http://schemas.microsoft.com/office/drawing/2014/main" id="{EB6ED168-8018-9BE3-FE94-A51299EFAFCE}"/>
                </a:ext>
              </a:extLst>
            </p:cNvPr>
            <p:cNvSpPr/>
            <p:nvPr/>
          </p:nvSpPr>
          <p:spPr>
            <a:xfrm>
              <a:off x="8906844" y="3902360"/>
              <a:ext cx="66026" cy="93142"/>
            </a:xfrm>
            <a:custGeom>
              <a:avLst/>
              <a:gdLst/>
              <a:ahLst/>
              <a:cxnLst/>
              <a:rect l="l" t="t" r="r" b="b"/>
              <a:pathLst>
                <a:path w="2206" h="3112" extrusionOk="0">
                  <a:moveTo>
                    <a:pt x="0" y="0"/>
                  </a:moveTo>
                  <a:lnTo>
                    <a:pt x="427" y="2707"/>
                  </a:lnTo>
                  <a:cubicBezTo>
                    <a:pt x="452" y="2857"/>
                    <a:pt x="552" y="3008"/>
                    <a:pt x="702" y="3058"/>
                  </a:cubicBezTo>
                  <a:cubicBezTo>
                    <a:pt x="775" y="3094"/>
                    <a:pt x="853" y="3112"/>
                    <a:pt x="928" y="3112"/>
                  </a:cubicBezTo>
                  <a:cubicBezTo>
                    <a:pt x="1111" y="3112"/>
                    <a:pt x="1283" y="3010"/>
                    <a:pt x="1354" y="2832"/>
                  </a:cubicBezTo>
                  <a:lnTo>
                    <a:pt x="2206" y="978"/>
                  </a:lnTo>
                  <a:lnTo>
                    <a:pt x="0"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5" name="Google Shape;1195;p32">
              <a:extLst>
                <a:ext uri="{FF2B5EF4-FFF2-40B4-BE49-F238E27FC236}">
                  <a16:creationId xmlns:a16="http://schemas.microsoft.com/office/drawing/2014/main" id="{242907A3-2871-FAD6-4ACA-05FDC439D373}"/>
                </a:ext>
              </a:extLst>
            </p:cNvPr>
            <p:cNvSpPr/>
            <p:nvPr/>
          </p:nvSpPr>
          <p:spPr>
            <a:xfrm>
              <a:off x="8900828" y="3895865"/>
              <a:ext cx="78057" cy="106281"/>
            </a:xfrm>
            <a:custGeom>
              <a:avLst/>
              <a:gdLst/>
              <a:ahLst/>
              <a:cxnLst/>
              <a:rect l="l" t="t" r="r" b="b"/>
              <a:pathLst>
                <a:path w="2608" h="3551" extrusionOk="0">
                  <a:moveTo>
                    <a:pt x="477" y="568"/>
                  </a:moveTo>
                  <a:lnTo>
                    <a:pt x="2131" y="1320"/>
                  </a:lnTo>
                  <a:lnTo>
                    <a:pt x="1379" y="2949"/>
                  </a:lnTo>
                  <a:cubicBezTo>
                    <a:pt x="1323" y="3062"/>
                    <a:pt x="1224" y="3118"/>
                    <a:pt x="1115" y="3118"/>
                  </a:cubicBezTo>
                  <a:cubicBezTo>
                    <a:pt x="1079" y="3118"/>
                    <a:pt x="1041" y="3112"/>
                    <a:pt x="1003" y="3099"/>
                  </a:cubicBezTo>
                  <a:cubicBezTo>
                    <a:pt x="903" y="3049"/>
                    <a:pt x="853" y="2974"/>
                    <a:pt x="828" y="2874"/>
                  </a:cubicBezTo>
                  <a:lnTo>
                    <a:pt x="477" y="568"/>
                  </a:lnTo>
                  <a:close/>
                  <a:moveTo>
                    <a:pt x="208" y="0"/>
                  </a:moveTo>
                  <a:cubicBezTo>
                    <a:pt x="164" y="0"/>
                    <a:pt x="120" y="12"/>
                    <a:pt x="76" y="42"/>
                  </a:cubicBezTo>
                  <a:cubicBezTo>
                    <a:pt x="26" y="92"/>
                    <a:pt x="1" y="167"/>
                    <a:pt x="1" y="242"/>
                  </a:cubicBezTo>
                  <a:lnTo>
                    <a:pt x="427" y="2949"/>
                  </a:lnTo>
                  <a:cubicBezTo>
                    <a:pt x="452" y="3175"/>
                    <a:pt x="602" y="3375"/>
                    <a:pt x="828" y="3475"/>
                  </a:cubicBezTo>
                  <a:cubicBezTo>
                    <a:pt x="928" y="3526"/>
                    <a:pt x="1029" y="3551"/>
                    <a:pt x="1104" y="3551"/>
                  </a:cubicBezTo>
                  <a:cubicBezTo>
                    <a:pt x="1379" y="3551"/>
                    <a:pt x="1630" y="3375"/>
                    <a:pt x="1755" y="3124"/>
                  </a:cubicBezTo>
                  <a:lnTo>
                    <a:pt x="2582" y="1295"/>
                  </a:lnTo>
                  <a:cubicBezTo>
                    <a:pt x="2607" y="1245"/>
                    <a:pt x="2607" y="1170"/>
                    <a:pt x="2582" y="1119"/>
                  </a:cubicBezTo>
                  <a:cubicBezTo>
                    <a:pt x="2582" y="1069"/>
                    <a:pt x="2532" y="1044"/>
                    <a:pt x="2482" y="1019"/>
                  </a:cubicBezTo>
                  <a:lnTo>
                    <a:pt x="302" y="17"/>
                  </a:lnTo>
                  <a:cubicBezTo>
                    <a:pt x="271" y="6"/>
                    <a:pt x="239" y="0"/>
                    <a:pt x="20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6" name="Google Shape;1196;p32">
              <a:extLst>
                <a:ext uri="{FF2B5EF4-FFF2-40B4-BE49-F238E27FC236}">
                  <a16:creationId xmlns:a16="http://schemas.microsoft.com/office/drawing/2014/main" id="{5F70CAAD-7098-FB98-C23E-6FC84BEABFF0}"/>
                </a:ext>
              </a:extLst>
            </p:cNvPr>
            <p:cNvSpPr/>
            <p:nvPr/>
          </p:nvSpPr>
          <p:spPr>
            <a:xfrm>
              <a:off x="8905347" y="3900265"/>
              <a:ext cx="69049" cy="33641"/>
            </a:xfrm>
            <a:custGeom>
              <a:avLst/>
              <a:gdLst/>
              <a:ahLst/>
              <a:cxnLst/>
              <a:rect l="l" t="t" r="r" b="b"/>
              <a:pathLst>
                <a:path w="2307" h="1124" extrusionOk="0">
                  <a:moveTo>
                    <a:pt x="250" y="0"/>
                  </a:moveTo>
                  <a:cubicBezTo>
                    <a:pt x="145" y="0"/>
                    <a:pt x="74" y="23"/>
                    <a:pt x="50" y="70"/>
                  </a:cubicBezTo>
                  <a:cubicBezTo>
                    <a:pt x="0" y="221"/>
                    <a:pt x="426" y="571"/>
                    <a:pt x="1028" y="847"/>
                  </a:cubicBezTo>
                  <a:cubicBezTo>
                    <a:pt x="1425" y="1029"/>
                    <a:pt x="1800" y="1124"/>
                    <a:pt x="2031" y="1124"/>
                  </a:cubicBezTo>
                  <a:cubicBezTo>
                    <a:pt x="2150" y="1124"/>
                    <a:pt x="2230" y="1099"/>
                    <a:pt x="2256" y="1048"/>
                  </a:cubicBezTo>
                  <a:cubicBezTo>
                    <a:pt x="2306" y="897"/>
                    <a:pt x="1880" y="571"/>
                    <a:pt x="1279" y="296"/>
                  </a:cubicBezTo>
                  <a:cubicBezTo>
                    <a:pt x="866" y="107"/>
                    <a:pt x="478" y="0"/>
                    <a:pt x="250" y="0"/>
                  </a:cubicBezTo>
                  <a:close/>
                </a:path>
              </a:pathLst>
            </a:custGeom>
            <a:solidFill>
              <a:srgbClr val="E8E7E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7" name="Google Shape;1197;p32">
              <a:extLst>
                <a:ext uri="{FF2B5EF4-FFF2-40B4-BE49-F238E27FC236}">
                  <a16:creationId xmlns:a16="http://schemas.microsoft.com/office/drawing/2014/main" id="{ED5D8DFF-C9DC-7EA2-4C67-EE86765534D5}"/>
                </a:ext>
              </a:extLst>
            </p:cNvPr>
            <p:cNvSpPr/>
            <p:nvPr/>
          </p:nvSpPr>
          <p:spPr>
            <a:xfrm>
              <a:off x="8897835" y="3893950"/>
              <a:ext cx="84043" cy="46691"/>
            </a:xfrm>
            <a:custGeom>
              <a:avLst/>
              <a:gdLst/>
              <a:ahLst/>
              <a:cxnLst/>
              <a:rect l="l" t="t" r="r" b="b"/>
              <a:pathLst>
                <a:path w="2808" h="1560" extrusionOk="0">
                  <a:moveTo>
                    <a:pt x="627" y="432"/>
                  </a:moveTo>
                  <a:lnTo>
                    <a:pt x="627" y="432"/>
                  </a:lnTo>
                  <a:cubicBezTo>
                    <a:pt x="803" y="457"/>
                    <a:pt x="1103" y="532"/>
                    <a:pt x="1429" y="682"/>
                  </a:cubicBezTo>
                  <a:cubicBezTo>
                    <a:pt x="1780" y="858"/>
                    <a:pt x="2031" y="1008"/>
                    <a:pt x="2181" y="1108"/>
                  </a:cubicBezTo>
                  <a:cubicBezTo>
                    <a:pt x="2006" y="1083"/>
                    <a:pt x="1705" y="1008"/>
                    <a:pt x="1354" y="858"/>
                  </a:cubicBezTo>
                  <a:cubicBezTo>
                    <a:pt x="1003" y="707"/>
                    <a:pt x="778" y="532"/>
                    <a:pt x="627" y="432"/>
                  </a:cubicBezTo>
                  <a:close/>
                  <a:moveTo>
                    <a:pt x="488" y="0"/>
                  </a:moveTo>
                  <a:cubicBezTo>
                    <a:pt x="341" y="0"/>
                    <a:pt x="184" y="37"/>
                    <a:pt x="126" y="181"/>
                  </a:cubicBezTo>
                  <a:cubicBezTo>
                    <a:pt x="1" y="457"/>
                    <a:pt x="301" y="707"/>
                    <a:pt x="402" y="782"/>
                  </a:cubicBezTo>
                  <a:cubicBezTo>
                    <a:pt x="602" y="933"/>
                    <a:pt x="878" y="1108"/>
                    <a:pt x="1204" y="1234"/>
                  </a:cubicBezTo>
                  <a:cubicBezTo>
                    <a:pt x="1504" y="1384"/>
                    <a:pt x="1805" y="1484"/>
                    <a:pt x="2056" y="1534"/>
                  </a:cubicBezTo>
                  <a:cubicBezTo>
                    <a:pt x="2106" y="1534"/>
                    <a:pt x="2206" y="1559"/>
                    <a:pt x="2306" y="1559"/>
                  </a:cubicBezTo>
                  <a:cubicBezTo>
                    <a:pt x="2457" y="1559"/>
                    <a:pt x="2607" y="1509"/>
                    <a:pt x="2682" y="1359"/>
                  </a:cubicBezTo>
                  <a:cubicBezTo>
                    <a:pt x="2808" y="1083"/>
                    <a:pt x="2507" y="858"/>
                    <a:pt x="2407" y="757"/>
                  </a:cubicBezTo>
                  <a:cubicBezTo>
                    <a:pt x="2206" y="607"/>
                    <a:pt x="1931" y="457"/>
                    <a:pt x="1605" y="306"/>
                  </a:cubicBezTo>
                  <a:cubicBezTo>
                    <a:pt x="1304" y="156"/>
                    <a:pt x="1003" y="56"/>
                    <a:pt x="753" y="31"/>
                  </a:cubicBezTo>
                  <a:cubicBezTo>
                    <a:pt x="699" y="20"/>
                    <a:pt x="597" y="0"/>
                    <a:pt x="48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8" name="Google Shape;1198;p32">
              <a:extLst>
                <a:ext uri="{FF2B5EF4-FFF2-40B4-BE49-F238E27FC236}">
                  <a16:creationId xmlns:a16="http://schemas.microsoft.com/office/drawing/2014/main" id="{61C439BE-FF38-B88B-0D4B-F3DE593B0F2B}"/>
                </a:ext>
              </a:extLst>
            </p:cNvPr>
            <p:cNvSpPr/>
            <p:nvPr/>
          </p:nvSpPr>
          <p:spPr>
            <a:xfrm>
              <a:off x="8248982" y="3558075"/>
              <a:ext cx="87036" cy="90000"/>
            </a:xfrm>
            <a:custGeom>
              <a:avLst/>
              <a:gdLst/>
              <a:ahLst/>
              <a:cxnLst/>
              <a:rect l="l" t="t" r="r" b="b"/>
              <a:pathLst>
                <a:path w="2908" h="3007" extrusionOk="0">
                  <a:moveTo>
                    <a:pt x="1132" y="0"/>
                  </a:moveTo>
                  <a:cubicBezTo>
                    <a:pt x="940" y="0"/>
                    <a:pt x="758" y="48"/>
                    <a:pt x="602" y="150"/>
                  </a:cubicBezTo>
                  <a:lnTo>
                    <a:pt x="602" y="125"/>
                  </a:lnTo>
                  <a:lnTo>
                    <a:pt x="0" y="451"/>
                  </a:lnTo>
                  <a:lnTo>
                    <a:pt x="176" y="751"/>
                  </a:lnTo>
                  <a:cubicBezTo>
                    <a:pt x="76" y="1177"/>
                    <a:pt x="201" y="1679"/>
                    <a:pt x="552" y="2105"/>
                  </a:cubicBezTo>
                  <a:cubicBezTo>
                    <a:pt x="802" y="2430"/>
                    <a:pt x="1153" y="2656"/>
                    <a:pt x="1479" y="2731"/>
                  </a:cubicBezTo>
                  <a:lnTo>
                    <a:pt x="1655" y="3007"/>
                  </a:lnTo>
                  <a:lnTo>
                    <a:pt x="2306" y="2631"/>
                  </a:lnTo>
                  <a:cubicBezTo>
                    <a:pt x="2331" y="2606"/>
                    <a:pt x="2381" y="2606"/>
                    <a:pt x="2406" y="2581"/>
                  </a:cubicBezTo>
                  <a:cubicBezTo>
                    <a:pt x="2908" y="2180"/>
                    <a:pt x="2883" y="1303"/>
                    <a:pt x="2356" y="651"/>
                  </a:cubicBezTo>
                  <a:cubicBezTo>
                    <a:pt x="2028" y="236"/>
                    <a:pt x="1557" y="0"/>
                    <a:pt x="1132"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9" name="Google Shape;1199;p32">
              <a:extLst>
                <a:ext uri="{FF2B5EF4-FFF2-40B4-BE49-F238E27FC236}">
                  <a16:creationId xmlns:a16="http://schemas.microsoft.com/office/drawing/2014/main" id="{1A316646-A5D0-87A6-B0B0-9B7056679E5E}"/>
                </a:ext>
              </a:extLst>
            </p:cNvPr>
            <p:cNvSpPr/>
            <p:nvPr/>
          </p:nvSpPr>
          <p:spPr>
            <a:xfrm>
              <a:off x="8242218" y="3551551"/>
              <a:ext cx="96045" cy="102540"/>
            </a:xfrm>
            <a:custGeom>
              <a:avLst/>
              <a:gdLst/>
              <a:ahLst/>
              <a:cxnLst/>
              <a:rect l="l" t="t" r="r" b="b"/>
              <a:pathLst>
                <a:path w="3209" h="3426" extrusionOk="0">
                  <a:moveTo>
                    <a:pt x="1353" y="436"/>
                  </a:moveTo>
                  <a:cubicBezTo>
                    <a:pt x="1712" y="436"/>
                    <a:pt x="2129" y="645"/>
                    <a:pt x="2432" y="1019"/>
                  </a:cubicBezTo>
                  <a:cubicBezTo>
                    <a:pt x="2657" y="1295"/>
                    <a:pt x="2783" y="1621"/>
                    <a:pt x="2783" y="1922"/>
                  </a:cubicBezTo>
                  <a:cubicBezTo>
                    <a:pt x="2783" y="2222"/>
                    <a:pt x="2683" y="2473"/>
                    <a:pt x="2507" y="2623"/>
                  </a:cubicBezTo>
                  <a:cubicBezTo>
                    <a:pt x="2507" y="2623"/>
                    <a:pt x="2457" y="2648"/>
                    <a:pt x="2457" y="2648"/>
                  </a:cubicBezTo>
                  <a:cubicBezTo>
                    <a:pt x="2457" y="2648"/>
                    <a:pt x="2432" y="2674"/>
                    <a:pt x="2432" y="2674"/>
                  </a:cubicBezTo>
                  <a:cubicBezTo>
                    <a:pt x="2407" y="2674"/>
                    <a:pt x="2407" y="2699"/>
                    <a:pt x="2382" y="2699"/>
                  </a:cubicBezTo>
                  <a:lnTo>
                    <a:pt x="1931" y="2949"/>
                  </a:lnTo>
                  <a:lnTo>
                    <a:pt x="1881" y="2824"/>
                  </a:lnTo>
                  <a:cubicBezTo>
                    <a:pt x="1855" y="2799"/>
                    <a:pt x="1805" y="2749"/>
                    <a:pt x="1755" y="2749"/>
                  </a:cubicBezTo>
                  <a:cubicBezTo>
                    <a:pt x="1454" y="2674"/>
                    <a:pt x="1154" y="2473"/>
                    <a:pt x="953" y="2197"/>
                  </a:cubicBezTo>
                  <a:cubicBezTo>
                    <a:pt x="652" y="1846"/>
                    <a:pt x="527" y="1395"/>
                    <a:pt x="602" y="1019"/>
                  </a:cubicBezTo>
                  <a:cubicBezTo>
                    <a:pt x="627" y="969"/>
                    <a:pt x="627" y="894"/>
                    <a:pt x="577" y="844"/>
                  </a:cubicBezTo>
                  <a:lnTo>
                    <a:pt x="527" y="769"/>
                  </a:lnTo>
                  <a:lnTo>
                    <a:pt x="878" y="568"/>
                  </a:lnTo>
                  <a:cubicBezTo>
                    <a:pt x="903" y="568"/>
                    <a:pt x="928" y="543"/>
                    <a:pt x="953" y="543"/>
                  </a:cubicBezTo>
                  <a:cubicBezTo>
                    <a:pt x="1069" y="471"/>
                    <a:pt x="1206" y="436"/>
                    <a:pt x="1353" y="436"/>
                  </a:cubicBezTo>
                  <a:close/>
                  <a:moveTo>
                    <a:pt x="1354" y="0"/>
                  </a:moveTo>
                  <a:cubicBezTo>
                    <a:pt x="1151" y="0"/>
                    <a:pt x="955" y="46"/>
                    <a:pt x="778" y="142"/>
                  </a:cubicBezTo>
                  <a:cubicBezTo>
                    <a:pt x="753" y="167"/>
                    <a:pt x="753" y="167"/>
                    <a:pt x="728" y="167"/>
                  </a:cubicBezTo>
                  <a:lnTo>
                    <a:pt x="126" y="493"/>
                  </a:lnTo>
                  <a:cubicBezTo>
                    <a:pt x="76" y="518"/>
                    <a:pt x="26" y="568"/>
                    <a:pt x="26" y="618"/>
                  </a:cubicBezTo>
                  <a:cubicBezTo>
                    <a:pt x="1" y="694"/>
                    <a:pt x="26" y="744"/>
                    <a:pt x="51" y="794"/>
                  </a:cubicBezTo>
                  <a:lnTo>
                    <a:pt x="176" y="1019"/>
                  </a:lnTo>
                  <a:cubicBezTo>
                    <a:pt x="101" y="1496"/>
                    <a:pt x="276" y="2022"/>
                    <a:pt x="627" y="2448"/>
                  </a:cubicBezTo>
                  <a:cubicBezTo>
                    <a:pt x="878" y="2774"/>
                    <a:pt x="1204" y="3024"/>
                    <a:pt x="1555" y="3125"/>
                  </a:cubicBezTo>
                  <a:lnTo>
                    <a:pt x="1705" y="3325"/>
                  </a:lnTo>
                  <a:cubicBezTo>
                    <a:pt x="1730" y="3400"/>
                    <a:pt x="1805" y="3425"/>
                    <a:pt x="1881" y="3425"/>
                  </a:cubicBezTo>
                  <a:cubicBezTo>
                    <a:pt x="1906" y="3425"/>
                    <a:pt x="1931" y="3425"/>
                    <a:pt x="1981" y="3400"/>
                  </a:cubicBezTo>
                  <a:lnTo>
                    <a:pt x="2632" y="3049"/>
                  </a:lnTo>
                  <a:cubicBezTo>
                    <a:pt x="2657" y="3024"/>
                    <a:pt x="2657" y="3024"/>
                    <a:pt x="2683" y="2999"/>
                  </a:cubicBezTo>
                  <a:cubicBezTo>
                    <a:pt x="2708" y="2999"/>
                    <a:pt x="2733" y="2974"/>
                    <a:pt x="2758" y="2949"/>
                  </a:cubicBezTo>
                  <a:cubicBezTo>
                    <a:pt x="3058" y="2724"/>
                    <a:pt x="3209" y="2348"/>
                    <a:pt x="3209" y="1922"/>
                  </a:cubicBezTo>
                  <a:cubicBezTo>
                    <a:pt x="3209" y="1521"/>
                    <a:pt x="3033" y="1095"/>
                    <a:pt x="2758" y="744"/>
                  </a:cubicBezTo>
                  <a:cubicBezTo>
                    <a:pt x="2368" y="266"/>
                    <a:pt x="1842" y="0"/>
                    <a:pt x="1354"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0" name="Google Shape;1200;p32">
              <a:extLst>
                <a:ext uri="{FF2B5EF4-FFF2-40B4-BE49-F238E27FC236}">
                  <a16:creationId xmlns:a16="http://schemas.microsoft.com/office/drawing/2014/main" id="{2EB90319-4B0F-4A65-F81D-400A4D1CABE9}"/>
                </a:ext>
              </a:extLst>
            </p:cNvPr>
            <p:cNvSpPr/>
            <p:nvPr/>
          </p:nvSpPr>
          <p:spPr>
            <a:xfrm>
              <a:off x="8230216" y="3568371"/>
              <a:ext cx="86318" cy="82906"/>
            </a:xfrm>
            <a:custGeom>
              <a:avLst/>
              <a:gdLst/>
              <a:ahLst/>
              <a:cxnLst/>
              <a:rect l="l" t="t" r="r" b="b"/>
              <a:pathLst>
                <a:path w="2884" h="2770" extrusionOk="0">
                  <a:moveTo>
                    <a:pt x="1118" y="0"/>
                  </a:moveTo>
                  <a:cubicBezTo>
                    <a:pt x="891" y="0"/>
                    <a:pt x="677" y="67"/>
                    <a:pt x="502" y="207"/>
                  </a:cubicBezTo>
                  <a:cubicBezTo>
                    <a:pt x="1" y="608"/>
                    <a:pt x="1" y="1460"/>
                    <a:pt x="527" y="2112"/>
                  </a:cubicBezTo>
                  <a:cubicBezTo>
                    <a:pt x="870" y="2536"/>
                    <a:pt x="1341" y="2769"/>
                    <a:pt x="1765" y="2769"/>
                  </a:cubicBezTo>
                  <a:cubicBezTo>
                    <a:pt x="1993" y="2769"/>
                    <a:pt x="2207" y="2702"/>
                    <a:pt x="2382" y="2563"/>
                  </a:cubicBezTo>
                  <a:cubicBezTo>
                    <a:pt x="2883" y="2162"/>
                    <a:pt x="2883" y="1310"/>
                    <a:pt x="2357" y="658"/>
                  </a:cubicBezTo>
                  <a:cubicBezTo>
                    <a:pt x="2014" y="233"/>
                    <a:pt x="1543" y="0"/>
                    <a:pt x="1118"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1" name="Google Shape;1201;p32">
              <a:extLst>
                <a:ext uri="{FF2B5EF4-FFF2-40B4-BE49-F238E27FC236}">
                  <a16:creationId xmlns:a16="http://schemas.microsoft.com/office/drawing/2014/main" id="{0B17F1BF-7962-C41B-ECCE-06B875CEC2E3}"/>
                </a:ext>
              </a:extLst>
            </p:cNvPr>
            <p:cNvSpPr/>
            <p:nvPr/>
          </p:nvSpPr>
          <p:spPr>
            <a:xfrm>
              <a:off x="8227223" y="3562146"/>
              <a:ext cx="91556" cy="95686"/>
            </a:xfrm>
            <a:custGeom>
              <a:avLst/>
              <a:gdLst/>
              <a:ahLst/>
              <a:cxnLst/>
              <a:rect l="l" t="t" r="r" b="b"/>
              <a:pathLst>
                <a:path w="3059" h="3197" extrusionOk="0">
                  <a:moveTo>
                    <a:pt x="1199" y="408"/>
                  </a:moveTo>
                  <a:cubicBezTo>
                    <a:pt x="1561" y="408"/>
                    <a:pt x="1978" y="620"/>
                    <a:pt x="2281" y="991"/>
                  </a:cubicBezTo>
                  <a:cubicBezTo>
                    <a:pt x="2507" y="1292"/>
                    <a:pt x="2632" y="1618"/>
                    <a:pt x="2632" y="1919"/>
                  </a:cubicBezTo>
                  <a:cubicBezTo>
                    <a:pt x="2657" y="2219"/>
                    <a:pt x="2557" y="2470"/>
                    <a:pt x="2356" y="2620"/>
                  </a:cubicBezTo>
                  <a:cubicBezTo>
                    <a:pt x="2225" y="2727"/>
                    <a:pt x="2062" y="2777"/>
                    <a:pt x="1885" y="2777"/>
                  </a:cubicBezTo>
                  <a:cubicBezTo>
                    <a:pt x="1523" y="2777"/>
                    <a:pt x="1106" y="2565"/>
                    <a:pt x="803" y="2194"/>
                  </a:cubicBezTo>
                  <a:cubicBezTo>
                    <a:pt x="577" y="1919"/>
                    <a:pt x="452" y="1593"/>
                    <a:pt x="427" y="1267"/>
                  </a:cubicBezTo>
                  <a:cubicBezTo>
                    <a:pt x="427" y="966"/>
                    <a:pt x="527" y="741"/>
                    <a:pt x="727" y="565"/>
                  </a:cubicBezTo>
                  <a:cubicBezTo>
                    <a:pt x="859" y="458"/>
                    <a:pt x="1022" y="408"/>
                    <a:pt x="1199" y="408"/>
                  </a:cubicBezTo>
                  <a:close/>
                  <a:moveTo>
                    <a:pt x="1196" y="1"/>
                  </a:moveTo>
                  <a:cubicBezTo>
                    <a:pt x="924" y="1"/>
                    <a:pt x="666" y="79"/>
                    <a:pt x="452" y="239"/>
                  </a:cubicBezTo>
                  <a:cubicBezTo>
                    <a:pt x="176" y="490"/>
                    <a:pt x="1" y="841"/>
                    <a:pt x="26" y="1267"/>
                  </a:cubicBezTo>
                  <a:cubicBezTo>
                    <a:pt x="26" y="1693"/>
                    <a:pt x="201" y="2094"/>
                    <a:pt x="477" y="2445"/>
                  </a:cubicBezTo>
                  <a:cubicBezTo>
                    <a:pt x="853" y="2921"/>
                    <a:pt x="1379" y="3197"/>
                    <a:pt x="1880" y="3197"/>
                  </a:cubicBezTo>
                  <a:cubicBezTo>
                    <a:pt x="2156" y="3197"/>
                    <a:pt x="2407" y="3122"/>
                    <a:pt x="2607" y="2946"/>
                  </a:cubicBezTo>
                  <a:cubicBezTo>
                    <a:pt x="2908" y="2721"/>
                    <a:pt x="3058" y="2345"/>
                    <a:pt x="3058" y="1919"/>
                  </a:cubicBezTo>
                  <a:cubicBezTo>
                    <a:pt x="3058" y="1518"/>
                    <a:pt x="2883" y="1091"/>
                    <a:pt x="2607" y="741"/>
                  </a:cubicBezTo>
                  <a:cubicBezTo>
                    <a:pt x="2220" y="256"/>
                    <a:pt x="1687" y="1"/>
                    <a:pt x="119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2" name="Google Shape;1202;p32">
              <a:extLst>
                <a:ext uri="{FF2B5EF4-FFF2-40B4-BE49-F238E27FC236}">
                  <a16:creationId xmlns:a16="http://schemas.microsoft.com/office/drawing/2014/main" id="{6A624E0C-EB90-028A-A110-C5BD30D99904}"/>
                </a:ext>
              </a:extLst>
            </p:cNvPr>
            <p:cNvSpPr/>
            <p:nvPr/>
          </p:nvSpPr>
          <p:spPr>
            <a:xfrm>
              <a:off x="8249731" y="3526529"/>
              <a:ext cx="65277" cy="93022"/>
            </a:xfrm>
            <a:custGeom>
              <a:avLst/>
              <a:gdLst/>
              <a:ahLst/>
              <a:cxnLst/>
              <a:rect l="l" t="t" r="r" b="b"/>
              <a:pathLst>
                <a:path w="2181" h="3108" extrusionOk="0">
                  <a:moveTo>
                    <a:pt x="0" y="1"/>
                  </a:moveTo>
                  <a:lnTo>
                    <a:pt x="401" y="2682"/>
                  </a:lnTo>
                  <a:cubicBezTo>
                    <a:pt x="427" y="2858"/>
                    <a:pt x="552" y="3008"/>
                    <a:pt x="702" y="3058"/>
                  </a:cubicBezTo>
                  <a:cubicBezTo>
                    <a:pt x="769" y="3092"/>
                    <a:pt x="838" y="3108"/>
                    <a:pt x="906" y="3108"/>
                  </a:cubicBezTo>
                  <a:cubicBezTo>
                    <a:pt x="1090" y="3108"/>
                    <a:pt x="1262" y="2991"/>
                    <a:pt x="1354" y="2808"/>
                  </a:cubicBezTo>
                  <a:lnTo>
                    <a:pt x="2181" y="978"/>
                  </a:lnTo>
                  <a:lnTo>
                    <a:pt x="0"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3" name="Google Shape;1203;p32">
              <a:extLst>
                <a:ext uri="{FF2B5EF4-FFF2-40B4-BE49-F238E27FC236}">
                  <a16:creationId xmlns:a16="http://schemas.microsoft.com/office/drawing/2014/main" id="{F79F1C4D-E270-D31B-4DAF-EB415F55BB4C}"/>
                </a:ext>
              </a:extLst>
            </p:cNvPr>
            <p:cNvSpPr/>
            <p:nvPr/>
          </p:nvSpPr>
          <p:spPr>
            <a:xfrm>
              <a:off x="8242966" y="3520034"/>
              <a:ext cx="78806" cy="105563"/>
            </a:xfrm>
            <a:custGeom>
              <a:avLst/>
              <a:gdLst/>
              <a:ahLst/>
              <a:cxnLst/>
              <a:rect l="l" t="t" r="r" b="b"/>
              <a:pathLst>
                <a:path w="2633" h="3527" extrusionOk="0">
                  <a:moveTo>
                    <a:pt x="477" y="569"/>
                  </a:moveTo>
                  <a:lnTo>
                    <a:pt x="2131" y="1295"/>
                  </a:lnTo>
                  <a:lnTo>
                    <a:pt x="1379" y="2950"/>
                  </a:lnTo>
                  <a:cubicBezTo>
                    <a:pt x="1342" y="3062"/>
                    <a:pt x="1234" y="3119"/>
                    <a:pt x="1119" y="3119"/>
                  </a:cubicBezTo>
                  <a:cubicBezTo>
                    <a:pt x="1080" y="3119"/>
                    <a:pt x="1041" y="3113"/>
                    <a:pt x="1003" y="3100"/>
                  </a:cubicBezTo>
                  <a:cubicBezTo>
                    <a:pt x="928" y="3050"/>
                    <a:pt x="853" y="2975"/>
                    <a:pt x="853" y="2874"/>
                  </a:cubicBezTo>
                  <a:lnTo>
                    <a:pt x="477" y="569"/>
                  </a:lnTo>
                  <a:close/>
                  <a:moveTo>
                    <a:pt x="208" y="1"/>
                  </a:moveTo>
                  <a:cubicBezTo>
                    <a:pt x="164" y="1"/>
                    <a:pt x="120" y="13"/>
                    <a:pt x="76" y="42"/>
                  </a:cubicBezTo>
                  <a:cubicBezTo>
                    <a:pt x="26" y="92"/>
                    <a:pt x="1" y="168"/>
                    <a:pt x="1" y="243"/>
                  </a:cubicBezTo>
                  <a:lnTo>
                    <a:pt x="427" y="2950"/>
                  </a:lnTo>
                  <a:cubicBezTo>
                    <a:pt x="477" y="3175"/>
                    <a:pt x="627" y="3376"/>
                    <a:pt x="828" y="3476"/>
                  </a:cubicBezTo>
                  <a:cubicBezTo>
                    <a:pt x="928" y="3526"/>
                    <a:pt x="1028" y="3526"/>
                    <a:pt x="1129" y="3526"/>
                  </a:cubicBezTo>
                  <a:cubicBezTo>
                    <a:pt x="1379" y="3526"/>
                    <a:pt x="1655" y="3376"/>
                    <a:pt x="1755" y="3125"/>
                  </a:cubicBezTo>
                  <a:lnTo>
                    <a:pt x="2582" y="1295"/>
                  </a:lnTo>
                  <a:cubicBezTo>
                    <a:pt x="2632" y="1170"/>
                    <a:pt x="2582" y="1045"/>
                    <a:pt x="2482" y="1020"/>
                  </a:cubicBezTo>
                  <a:lnTo>
                    <a:pt x="302" y="17"/>
                  </a:lnTo>
                  <a:cubicBezTo>
                    <a:pt x="270" y="7"/>
                    <a:pt x="239" y="1"/>
                    <a:pt x="208"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4" name="Google Shape;1204;p32">
              <a:extLst>
                <a:ext uri="{FF2B5EF4-FFF2-40B4-BE49-F238E27FC236}">
                  <a16:creationId xmlns:a16="http://schemas.microsoft.com/office/drawing/2014/main" id="{4D77D4C5-75E4-70F0-1535-6B113A9E81A5}"/>
                </a:ext>
              </a:extLst>
            </p:cNvPr>
            <p:cNvSpPr/>
            <p:nvPr/>
          </p:nvSpPr>
          <p:spPr>
            <a:xfrm>
              <a:off x="8247486" y="3524434"/>
              <a:ext cx="69797" cy="33492"/>
            </a:xfrm>
            <a:custGeom>
              <a:avLst/>
              <a:gdLst/>
              <a:ahLst/>
              <a:cxnLst/>
              <a:rect l="l" t="t" r="r" b="b"/>
              <a:pathLst>
                <a:path w="2332" h="1119" extrusionOk="0">
                  <a:moveTo>
                    <a:pt x="263" y="0"/>
                  </a:moveTo>
                  <a:cubicBezTo>
                    <a:pt x="159" y="0"/>
                    <a:pt x="92" y="23"/>
                    <a:pt x="75" y="71"/>
                  </a:cubicBezTo>
                  <a:cubicBezTo>
                    <a:pt x="0" y="221"/>
                    <a:pt x="426" y="547"/>
                    <a:pt x="1028" y="823"/>
                  </a:cubicBezTo>
                  <a:cubicBezTo>
                    <a:pt x="1440" y="1012"/>
                    <a:pt x="1829" y="1118"/>
                    <a:pt x="2057" y="1118"/>
                  </a:cubicBezTo>
                  <a:cubicBezTo>
                    <a:pt x="2161" y="1118"/>
                    <a:pt x="2232" y="1096"/>
                    <a:pt x="2256" y="1048"/>
                  </a:cubicBezTo>
                  <a:cubicBezTo>
                    <a:pt x="2331" y="898"/>
                    <a:pt x="1880" y="547"/>
                    <a:pt x="1278" y="271"/>
                  </a:cubicBezTo>
                  <a:cubicBezTo>
                    <a:pt x="870" y="101"/>
                    <a:pt x="484" y="0"/>
                    <a:pt x="263" y="0"/>
                  </a:cubicBezTo>
                  <a:close/>
                </a:path>
              </a:pathLst>
            </a:custGeom>
            <a:solidFill>
              <a:srgbClr val="E8E7E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5" name="Google Shape;1205;p32">
              <a:extLst>
                <a:ext uri="{FF2B5EF4-FFF2-40B4-BE49-F238E27FC236}">
                  <a16:creationId xmlns:a16="http://schemas.microsoft.com/office/drawing/2014/main" id="{EB3E6B83-14DD-F002-F938-929866733F36}"/>
                </a:ext>
              </a:extLst>
            </p:cNvPr>
            <p:cNvSpPr/>
            <p:nvPr/>
          </p:nvSpPr>
          <p:spPr>
            <a:xfrm>
              <a:off x="8239973" y="3518119"/>
              <a:ext cx="81799" cy="45943"/>
            </a:xfrm>
            <a:custGeom>
              <a:avLst/>
              <a:gdLst/>
              <a:ahLst/>
              <a:cxnLst/>
              <a:rect l="l" t="t" r="r" b="b"/>
              <a:pathLst>
                <a:path w="2733" h="1535" extrusionOk="0">
                  <a:moveTo>
                    <a:pt x="652" y="432"/>
                  </a:moveTo>
                  <a:lnTo>
                    <a:pt x="652" y="432"/>
                  </a:lnTo>
                  <a:cubicBezTo>
                    <a:pt x="828" y="457"/>
                    <a:pt x="1103" y="532"/>
                    <a:pt x="1454" y="683"/>
                  </a:cubicBezTo>
                  <a:cubicBezTo>
                    <a:pt x="1805" y="833"/>
                    <a:pt x="2031" y="1009"/>
                    <a:pt x="2181" y="1109"/>
                  </a:cubicBezTo>
                  <a:cubicBezTo>
                    <a:pt x="2006" y="1084"/>
                    <a:pt x="1730" y="1009"/>
                    <a:pt x="1379" y="858"/>
                  </a:cubicBezTo>
                  <a:cubicBezTo>
                    <a:pt x="1028" y="708"/>
                    <a:pt x="778" y="532"/>
                    <a:pt x="652" y="432"/>
                  </a:cubicBezTo>
                  <a:close/>
                  <a:moveTo>
                    <a:pt x="496" y="1"/>
                  </a:moveTo>
                  <a:cubicBezTo>
                    <a:pt x="353" y="1"/>
                    <a:pt x="198" y="37"/>
                    <a:pt x="126" y="182"/>
                  </a:cubicBezTo>
                  <a:cubicBezTo>
                    <a:pt x="1" y="457"/>
                    <a:pt x="326" y="708"/>
                    <a:pt x="427" y="783"/>
                  </a:cubicBezTo>
                  <a:cubicBezTo>
                    <a:pt x="602" y="933"/>
                    <a:pt x="903" y="1084"/>
                    <a:pt x="1204" y="1234"/>
                  </a:cubicBezTo>
                  <a:cubicBezTo>
                    <a:pt x="1504" y="1385"/>
                    <a:pt x="1805" y="1485"/>
                    <a:pt x="2056" y="1510"/>
                  </a:cubicBezTo>
                  <a:cubicBezTo>
                    <a:pt x="2106" y="1535"/>
                    <a:pt x="2206" y="1535"/>
                    <a:pt x="2306" y="1535"/>
                  </a:cubicBezTo>
                  <a:cubicBezTo>
                    <a:pt x="2457" y="1535"/>
                    <a:pt x="2632" y="1510"/>
                    <a:pt x="2682" y="1359"/>
                  </a:cubicBezTo>
                  <a:cubicBezTo>
                    <a:pt x="2707" y="1309"/>
                    <a:pt x="2732" y="1209"/>
                    <a:pt x="2707" y="1109"/>
                  </a:cubicBezTo>
                  <a:cubicBezTo>
                    <a:pt x="2582" y="833"/>
                    <a:pt x="2081" y="507"/>
                    <a:pt x="1630" y="307"/>
                  </a:cubicBezTo>
                  <a:cubicBezTo>
                    <a:pt x="1304" y="156"/>
                    <a:pt x="1003" y="56"/>
                    <a:pt x="753" y="31"/>
                  </a:cubicBezTo>
                  <a:cubicBezTo>
                    <a:pt x="699" y="21"/>
                    <a:pt x="601" y="1"/>
                    <a:pt x="49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6" name="Google Shape;1206;p32">
              <a:extLst>
                <a:ext uri="{FF2B5EF4-FFF2-40B4-BE49-F238E27FC236}">
                  <a16:creationId xmlns:a16="http://schemas.microsoft.com/office/drawing/2014/main" id="{B91C08A4-5361-4E9E-9313-49B987541036}"/>
                </a:ext>
              </a:extLst>
            </p:cNvPr>
            <p:cNvSpPr/>
            <p:nvPr/>
          </p:nvSpPr>
          <p:spPr>
            <a:xfrm>
              <a:off x="8235484" y="3395256"/>
              <a:ext cx="804159" cy="531886"/>
            </a:xfrm>
            <a:custGeom>
              <a:avLst/>
              <a:gdLst/>
              <a:ahLst/>
              <a:cxnLst/>
              <a:rect l="l" t="t" r="r" b="b"/>
              <a:pathLst>
                <a:path w="26868" h="17771" extrusionOk="0">
                  <a:moveTo>
                    <a:pt x="201" y="1"/>
                  </a:moveTo>
                  <a:cubicBezTo>
                    <a:pt x="75" y="1"/>
                    <a:pt x="0" y="101"/>
                    <a:pt x="0" y="226"/>
                  </a:cubicBezTo>
                  <a:lnTo>
                    <a:pt x="0" y="2708"/>
                  </a:lnTo>
                  <a:cubicBezTo>
                    <a:pt x="0" y="3535"/>
                    <a:pt x="451" y="4312"/>
                    <a:pt x="1178" y="4738"/>
                  </a:cubicBezTo>
                  <a:lnTo>
                    <a:pt x="23334" y="17470"/>
                  </a:lnTo>
                  <a:cubicBezTo>
                    <a:pt x="23710" y="17670"/>
                    <a:pt x="24111" y="17770"/>
                    <a:pt x="24512" y="17770"/>
                  </a:cubicBezTo>
                  <a:cubicBezTo>
                    <a:pt x="24913" y="17770"/>
                    <a:pt x="25314" y="17670"/>
                    <a:pt x="25690" y="17444"/>
                  </a:cubicBezTo>
                  <a:cubicBezTo>
                    <a:pt x="26416" y="17043"/>
                    <a:pt x="26868" y="16267"/>
                    <a:pt x="26868" y="15439"/>
                  </a:cubicBezTo>
                  <a:cubicBezTo>
                    <a:pt x="26868" y="15314"/>
                    <a:pt x="26767" y="15214"/>
                    <a:pt x="26642" y="15214"/>
                  </a:cubicBezTo>
                  <a:cubicBezTo>
                    <a:pt x="26542" y="15214"/>
                    <a:pt x="26441" y="15314"/>
                    <a:pt x="26441" y="15439"/>
                  </a:cubicBezTo>
                  <a:cubicBezTo>
                    <a:pt x="26441" y="16116"/>
                    <a:pt x="26091" y="16743"/>
                    <a:pt x="25489" y="17094"/>
                  </a:cubicBezTo>
                  <a:cubicBezTo>
                    <a:pt x="25188" y="17269"/>
                    <a:pt x="24856" y="17357"/>
                    <a:pt x="24524" y="17357"/>
                  </a:cubicBezTo>
                  <a:cubicBezTo>
                    <a:pt x="24192" y="17357"/>
                    <a:pt x="23860" y="17269"/>
                    <a:pt x="23559" y="17094"/>
                  </a:cubicBezTo>
                  <a:lnTo>
                    <a:pt x="1379" y="4387"/>
                  </a:lnTo>
                  <a:cubicBezTo>
                    <a:pt x="777" y="4036"/>
                    <a:pt x="401" y="3384"/>
                    <a:pt x="401" y="2708"/>
                  </a:cubicBezTo>
                  <a:lnTo>
                    <a:pt x="401" y="226"/>
                  </a:lnTo>
                  <a:cubicBezTo>
                    <a:pt x="401" y="101"/>
                    <a:pt x="301" y="1"/>
                    <a:pt x="201"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7" name="Google Shape;1207;p32">
              <a:extLst>
                <a:ext uri="{FF2B5EF4-FFF2-40B4-BE49-F238E27FC236}">
                  <a16:creationId xmlns:a16="http://schemas.microsoft.com/office/drawing/2014/main" id="{6C8FEE2C-BC32-9EBA-44E5-2D6000307969}"/>
                </a:ext>
              </a:extLst>
            </p:cNvPr>
            <p:cNvSpPr/>
            <p:nvPr/>
          </p:nvSpPr>
          <p:spPr>
            <a:xfrm>
              <a:off x="8030703" y="2589151"/>
              <a:ext cx="525122" cy="668876"/>
            </a:xfrm>
            <a:custGeom>
              <a:avLst/>
              <a:gdLst/>
              <a:ahLst/>
              <a:cxnLst/>
              <a:rect l="l" t="t" r="r" b="b"/>
              <a:pathLst>
                <a:path w="17545" h="22348" extrusionOk="0">
                  <a:moveTo>
                    <a:pt x="15800" y="0"/>
                  </a:moveTo>
                  <a:cubicBezTo>
                    <a:pt x="15556" y="0"/>
                    <a:pt x="15305" y="60"/>
                    <a:pt x="15063" y="192"/>
                  </a:cubicBezTo>
                  <a:lnTo>
                    <a:pt x="1830" y="7686"/>
                  </a:lnTo>
                  <a:cubicBezTo>
                    <a:pt x="702" y="8337"/>
                    <a:pt x="0" y="9540"/>
                    <a:pt x="0" y="10869"/>
                  </a:cubicBezTo>
                  <a:lnTo>
                    <a:pt x="0" y="21746"/>
                  </a:lnTo>
                  <a:lnTo>
                    <a:pt x="902" y="22347"/>
                  </a:lnTo>
                  <a:lnTo>
                    <a:pt x="17318" y="11696"/>
                  </a:lnTo>
                  <a:lnTo>
                    <a:pt x="17318" y="1545"/>
                  </a:lnTo>
                  <a:lnTo>
                    <a:pt x="17444" y="1570"/>
                  </a:lnTo>
                  <a:lnTo>
                    <a:pt x="17544" y="843"/>
                  </a:lnTo>
                  <a:lnTo>
                    <a:pt x="16667" y="267"/>
                  </a:lnTo>
                  <a:cubicBezTo>
                    <a:pt x="16414" y="98"/>
                    <a:pt x="16113" y="0"/>
                    <a:pt x="15800"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8" name="Google Shape;1208;p32">
              <a:extLst>
                <a:ext uri="{FF2B5EF4-FFF2-40B4-BE49-F238E27FC236}">
                  <a16:creationId xmlns:a16="http://schemas.microsoft.com/office/drawing/2014/main" id="{B1FEEF95-C7F9-7A3A-E5FF-B6B2B8AED85C}"/>
                </a:ext>
              </a:extLst>
            </p:cNvPr>
            <p:cNvSpPr/>
            <p:nvPr/>
          </p:nvSpPr>
          <p:spPr>
            <a:xfrm>
              <a:off x="8023939" y="2582836"/>
              <a:ext cx="537872" cy="681925"/>
            </a:xfrm>
            <a:custGeom>
              <a:avLst/>
              <a:gdLst/>
              <a:ahLst/>
              <a:cxnLst/>
              <a:rect l="l" t="t" r="r" b="b"/>
              <a:pathLst>
                <a:path w="17971" h="22784" extrusionOk="0">
                  <a:moveTo>
                    <a:pt x="16046" y="430"/>
                  </a:moveTo>
                  <a:cubicBezTo>
                    <a:pt x="16302" y="430"/>
                    <a:pt x="16553" y="506"/>
                    <a:pt x="16768" y="653"/>
                  </a:cubicBezTo>
                  <a:cubicBezTo>
                    <a:pt x="16768" y="653"/>
                    <a:pt x="16793" y="678"/>
                    <a:pt x="16793" y="678"/>
                  </a:cubicBezTo>
                  <a:lnTo>
                    <a:pt x="17544" y="1180"/>
                  </a:lnTo>
                  <a:lnTo>
                    <a:pt x="17494" y="1556"/>
                  </a:lnTo>
                  <a:cubicBezTo>
                    <a:pt x="17444" y="1581"/>
                    <a:pt x="17419" y="1581"/>
                    <a:pt x="17394" y="1606"/>
                  </a:cubicBezTo>
                  <a:cubicBezTo>
                    <a:pt x="17344" y="1656"/>
                    <a:pt x="17319" y="1706"/>
                    <a:pt x="17319" y="1756"/>
                  </a:cubicBezTo>
                  <a:lnTo>
                    <a:pt x="17319" y="11781"/>
                  </a:lnTo>
                  <a:lnTo>
                    <a:pt x="1128" y="22308"/>
                  </a:lnTo>
                  <a:lnTo>
                    <a:pt x="427" y="21831"/>
                  </a:lnTo>
                  <a:lnTo>
                    <a:pt x="427" y="11080"/>
                  </a:lnTo>
                  <a:cubicBezTo>
                    <a:pt x="427" y="9826"/>
                    <a:pt x="1078" y="8699"/>
                    <a:pt x="2156" y="8097"/>
                  </a:cubicBezTo>
                  <a:lnTo>
                    <a:pt x="15389" y="603"/>
                  </a:lnTo>
                  <a:cubicBezTo>
                    <a:pt x="15599" y="487"/>
                    <a:pt x="15824" y="430"/>
                    <a:pt x="16046" y="430"/>
                  </a:cubicBezTo>
                  <a:close/>
                  <a:moveTo>
                    <a:pt x="16034" y="0"/>
                  </a:moveTo>
                  <a:cubicBezTo>
                    <a:pt x="15745" y="0"/>
                    <a:pt x="15456" y="76"/>
                    <a:pt x="15189" y="227"/>
                  </a:cubicBezTo>
                  <a:lnTo>
                    <a:pt x="1955" y="7721"/>
                  </a:lnTo>
                  <a:cubicBezTo>
                    <a:pt x="752" y="8398"/>
                    <a:pt x="1" y="9676"/>
                    <a:pt x="1" y="11080"/>
                  </a:cubicBezTo>
                  <a:lnTo>
                    <a:pt x="1" y="21957"/>
                  </a:lnTo>
                  <a:cubicBezTo>
                    <a:pt x="1" y="22032"/>
                    <a:pt x="51" y="22082"/>
                    <a:pt x="101" y="22132"/>
                  </a:cubicBezTo>
                  <a:lnTo>
                    <a:pt x="1028" y="22734"/>
                  </a:lnTo>
                  <a:cubicBezTo>
                    <a:pt x="1053" y="22759"/>
                    <a:pt x="1103" y="22784"/>
                    <a:pt x="1128" y="22784"/>
                  </a:cubicBezTo>
                  <a:cubicBezTo>
                    <a:pt x="1178" y="22784"/>
                    <a:pt x="1204" y="22759"/>
                    <a:pt x="1254" y="22734"/>
                  </a:cubicBezTo>
                  <a:lnTo>
                    <a:pt x="17645" y="12082"/>
                  </a:lnTo>
                  <a:cubicBezTo>
                    <a:pt x="17695" y="12032"/>
                    <a:pt x="17745" y="11982"/>
                    <a:pt x="17745" y="11907"/>
                  </a:cubicBezTo>
                  <a:lnTo>
                    <a:pt x="17745" y="1982"/>
                  </a:lnTo>
                  <a:cubicBezTo>
                    <a:pt x="17745" y="1982"/>
                    <a:pt x="17770" y="1957"/>
                    <a:pt x="17795" y="1957"/>
                  </a:cubicBezTo>
                  <a:cubicBezTo>
                    <a:pt x="17820" y="1932"/>
                    <a:pt x="17870" y="1881"/>
                    <a:pt x="17870" y="1806"/>
                  </a:cubicBezTo>
                  <a:lnTo>
                    <a:pt x="17971" y="1105"/>
                  </a:lnTo>
                  <a:cubicBezTo>
                    <a:pt x="17971" y="1004"/>
                    <a:pt x="17945" y="929"/>
                    <a:pt x="17870" y="904"/>
                  </a:cubicBezTo>
                  <a:lnTo>
                    <a:pt x="16993" y="303"/>
                  </a:lnTo>
                  <a:cubicBezTo>
                    <a:pt x="16698" y="101"/>
                    <a:pt x="16366" y="0"/>
                    <a:pt x="16034"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09" name="Google Shape;1209;p32">
              <a:extLst>
                <a:ext uri="{FF2B5EF4-FFF2-40B4-BE49-F238E27FC236}">
                  <a16:creationId xmlns:a16="http://schemas.microsoft.com/office/drawing/2014/main" id="{7A341160-6A2F-81DD-33FA-1737EA38DC04}"/>
                </a:ext>
              </a:extLst>
            </p:cNvPr>
            <p:cNvSpPr/>
            <p:nvPr/>
          </p:nvSpPr>
          <p:spPr>
            <a:xfrm>
              <a:off x="8057700" y="2607588"/>
              <a:ext cx="518358" cy="650439"/>
            </a:xfrm>
            <a:custGeom>
              <a:avLst/>
              <a:gdLst/>
              <a:ahLst/>
              <a:cxnLst/>
              <a:rect l="l" t="t" r="r" b="b"/>
              <a:pathLst>
                <a:path w="17319" h="21732" extrusionOk="0">
                  <a:moveTo>
                    <a:pt x="15831" y="0"/>
                  </a:moveTo>
                  <a:cubicBezTo>
                    <a:pt x="15584" y="0"/>
                    <a:pt x="15329" y="64"/>
                    <a:pt x="15088" y="202"/>
                  </a:cubicBezTo>
                  <a:lnTo>
                    <a:pt x="1855" y="7696"/>
                  </a:lnTo>
                  <a:cubicBezTo>
                    <a:pt x="702" y="8348"/>
                    <a:pt x="0" y="9551"/>
                    <a:pt x="0" y="10854"/>
                  </a:cubicBezTo>
                  <a:lnTo>
                    <a:pt x="0" y="21731"/>
                  </a:lnTo>
                  <a:lnTo>
                    <a:pt x="17319" y="11681"/>
                  </a:lnTo>
                  <a:lnTo>
                    <a:pt x="17319" y="1506"/>
                  </a:lnTo>
                  <a:cubicBezTo>
                    <a:pt x="17319" y="630"/>
                    <a:pt x="16611" y="0"/>
                    <a:pt x="15831"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0" name="Google Shape;1210;p32">
              <a:extLst>
                <a:ext uri="{FF2B5EF4-FFF2-40B4-BE49-F238E27FC236}">
                  <a16:creationId xmlns:a16="http://schemas.microsoft.com/office/drawing/2014/main" id="{B45A96F3-351D-9EB9-56FF-F7342042431C}"/>
                </a:ext>
              </a:extLst>
            </p:cNvPr>
            <p:cNvSpPr/>
            <p:nvPr/>
          </p:nvSpPr>
          <p:spPr>
            <a:xfrm>
              <a:off x="8051684" y="2601632"/>
              <a:ext cx="531138" cy="663129"/>
            </a:xfrm>
            <a:custGeom>
              <a:avLst/>
              <a:gdLst/>
              <a:ahLst/>
              <a:cxnLst/>
              <a:rect l="l" t="t" r="r" b="b"/>
              <a:pathLst>
                <a:path w="17746" h="22156" extrusionOk="0">
                  <a:moveTo>
                    <a:pt x="16016" y="401"/>
                  </a:moveTo>
                  <a:cubicBezTo>
                    <a:pt x="16242" y="401"/>
                    <a:pt x="16467" y="477"/>
                    <a:pt x="16668" y="577"/>
                  </a:cubicBezTo>
                  <a:cubicBezTo>
                    <a:pt x="17069" y="827"/>
                    <a:pt x="17319" y="1228"/>
                    <a:pt x="17319" y="1705"/>
                  </a:cubicBezTo>
                  <a:lnTo>
                    <a:pt x="17319" y="11780"/>
                  </a:lnTo>
                  <a:lnTo>
                    <a:pt x="427" y="21579"/>
                  </a:lnTo>
                  <a:lnTo>
                    <a:pt x="427" y="11053"/>
                  </a:lnTo>
                  <a:cubicBezTo>
                    <a:pt x="427" y="9825"/>
                    <a:pt x="1079" y="8672"/>
                    <a:pt x="2156" y="8071"/>
                  </a:cubicBezTo>
                  <a:lnTo>
                    <a:pt x="15389" y="577"/>
                  </a:lnTo>
                  <a:cubicBezTo>
                    <a:pt x="15590" y="477"/>
                    <a:pt x="15815" y="401"/>
                    <a:pt x="16016" y="401"/>
                  </a:cubicBezTo>
                  <a:close/>
                  <a:moveTo>
                    <a:pt x="16041" y="0"/>
                  </a:moveTo>
                  <a:cubicBezTo>
                    <a:pt x="15747" y="0"/>
                    <a:pt x="15452" y="76"/>
                    <a:pt x="15189" y="226"/>
                  </a:cubicBezTo>
                  <a:lnTo>
                    <a:pt x="1956" y="7720"/>
                  </a:lnTo>
                  <a:cubicBezTo>
                    <a:pt x="753" y="8396"/>
                    <a:pt x="1" y="9675"/>
                    <a:pt x="1" y="11053"/>
                  </a:cubicBezTo>
                  <a:lnTo>
                    <a:pt x="1" y="21930"/>
                  </a:lnTo>
                  <a:cubicBezTo>
                    <a:pt x="1" y="22005"/>
                    <a:pt x="26" y="22081"/>
                    <a:pt x="101" y="22131"/>
                  </a:cubicBezTo>
                  <a:cubicBezTo>
                    <a:pt x="126" y="22131"/>
                    <a:pt x="176" y="22156"/>
                    <a:pt x="201" y="22156"/>
                  </a:cubicBezTo>
                  <a:cubicBezTo>
                    <a:pt x="251" y="22156"/>
                    <a:pt x="277" y="22131"/>
                    <a:pt x="302" y="22131"/>
                  </a:cubicBezTo>
                  <a:lnTo>
                    <a:pt x="17620" y="12081"/>
                  </a:lnTo>
                  <a:cubicBezTo>
                    <a:pt x="17695" y="12030"/>
                    <a:pt x="17745" y="11955"/>
                    <a:pt x="17745" y="11880"/>
                  </a:cubicBezTo>
                  <a:lnTo>
                    <a:pt x="17745" y="1705"/>
                  </a:lnTo>
                  <a:cubicBezTo>
                    <a:pt x="17745" y="1078"/>
                    <a:pt x="17420" y="527"/>
                    <a:pt x="16893" y="226"/>
                  </a:cubicBezTo>
                  <a:cubicBezTo>
                    <a:pt x="16630" y="76"/>
                    <a:pt x="16336" y="0"/>
                    <a:pt x="1604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1" name="Google Shape;1211;p32">
              <a:extLst>
                <a:ext uri="{FF2B5EF4-FFF2-40B4-BE49-F238E27FC236}">
                  <a16:creationId xmlns:a16="http://schemas.microsoft.com/office/drawing/2014/main" id="{34817A23-5E85-6AF5-5C45-5AE3AE1D4586}"/>
                </a:ext>
              </a:extLst>
            </p:cNvPr>
            <p:cNvSpPr/>
            <p:nvPr/>
          </p:nvSpPr>
          <p:spPr>
            <a:xfrm>
              <a:off x="8057700" y="3235490"/>
              <a:ext cx="1140962" cy="736667"/>
            </a:xfrm>
            <a:custGeom>
              <a:avLst/>
              <a:gdLst/>
              <a:ahLst/>
              <a:cxnLst/>
              <a:rect l="l" t="t" r="r" b="b"/>
              <a:pathLst>
                <a:path w="38121" h="24613" extrusionOk="0">
                  <a:moveTo>
                    <a:pt x="0" y="0"/>
                  </a:moveTo>
                  <a:lnTo>
                    <a:pt x="0" y="2757"/>
                  </a:lnTo>
                  <a:lnTo>
                    <a:pt x="38121" y="24612"/>
                  </a:lnTo>
                  <a:lnTo>
                    <a:pt x="38121" y="21955"/>
                  </a:lnTo>
                  <a:lnTo>
                    <a:pt x="0" y="0"/>
                  </a:lnTo>
                  <a:close/>
                </a:path>
              </a:pathLst>
            </a:custGeom>
            <a:solidFill>
              <a:srgbClr val="E8E7E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2" name="Google Shape;1212;p32">
              <a:extLst>
                <a:ext uri="{FF2B5EF4-FFF2-40B4-BE49-F238E27FC236}">
                  <a16:creationId xmlns:a16="http://schemas.microsoft.com/office/drawing/2014/main" id="{97239938-1C1B-176A-0294-1E0A73112569}"/>
                </a:ext>
              </a:extLst>
            </p:cNvPr>
            <p:cNvSpPr/>
            <p:nvPr/>
          </p:nvSpPr>
          <p:spPr>
            <a:xfrm>
              <a:off x="8051684" y="3228935"/>
              <a:ext cx="1153742" cy="749956"/>
            </a:xfrm>
            <a:custGeom>
              <a:avLst/>
              <a:gdLst/>
              <a:ahLst/>
              <a:cxnLst/>
              <a:rect l="l" t="t" r="r" b="b"/>
              <a:pathLst>
                <a:path w="38548" h="25057" extrusionOk="0">
                  <a:moveTo>
                    <a:pt x="427" y="570"/>
                  </a:moveTo>
                  <a:lnTo>
                    <a:pt x="38121" y="22300"/>
                  </a:lnTo>
                  <a:lnTo>
                    <a:pt x="38121" y="24480"/>
                  </a:lnTo>
                  <a:lnTo>
                    <a:pt x="427" y="2851"/>
                  </a:lnTo>
                  <a:lnTo>
                    <a:pt x="427" y="570"/>
                  </a:lnTo>
                  <a:close/>
                  <a:moveTo>
                    <a:pt x="211" y="0"/>
                  </a:moveTo>
                  <a:cubicBezTo>
                    <a:pt x="176" y="0"/>
                    <a:pt x="139" y="6"/>
                    <a:pt x="101" y="19"/>
                  </a:cubicBezTo>
                  <a:cubicBezTo>
                    <a:pt x="26" y="69"/>
                    <a:pt x="1" y="144"/>
                    <a:pt x="1" y="219"/>
                  </a:cubicBezTo>
                  <a:lnTo>
                    <a:pt x="1" y="2976"/>
                  </a:lnTo>
                  <a:cubicBezTo>
                    <a:pt x="1" y="3051"/>
                    <a:pt x="26" y="3127"/>
                    <a:pt x="101" y="3152"/>
                  </a:cubicBezTo>
                  <a:lnTo>
                    <a:pt x="38222" y="25032"/>
                  </a:lnTo>
                  <a:cubicBezTo>
                    <a:pt x="38247" y="25032"/>
                    <a:pt x="38297" y="25057"/>
                    <a:pt x="38322" y="25057"/>
                  </a:cubicBezTo>
                  <a:cubicBezTo>
                    <a:pt x="38372" y="25057"/>
                    <a:pt x="38397" y="25032"/>
                    <a:pt x="38447" y="25032"/>
                  </a:cubicBezTo>
                  <a:cubicBezTo>
                    <a:pt x="38497" y="24981"/>
                    <a:pt x="38547" y="24906"/>
                    <a:pt x="38547" y="24831"/>
                  </a:cubicBezTo>
                  <a:lnTo>
                    <a:pt x="38547" y="22174"/>
                  </a:lnTo>
                  <a:cubicBezTo>
                    <a:pt x="38547" y="22099"/>
                    <a:pt x="38497" y="22024"/>
                    <a:pt x="38422" y="21999"/>
                  </a:cubicBezTo>
                  <a:lnTo>
                    <a:pt x="302" y="19"/>
                  </a:lnTo>
                  <a:cubicBezTo>
                    <a:pt x="277" y="6"/>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3" name="Google Shape;1213;p32">
              <a:extLst>
                <a:ext uri="{FF2B5EF4-FFF2-40B4-BE49-F238E27FC236}">
                  <a16:creationId xmlns:a16="http://schemas.microsoft.com/office/drawing/2014/main" id="{3725003E-522D-2365-F70A-CBAA7A7A3FEF}"/>
                </a:ext>
              </a:extLst>
            </p:cNvPr>
            <p:cNvSpPr/>
            <p:nvPr/>
          </p:nvSpPr>
          <p:spPr>
            <a:xfrm>
              <a:off x="8057700" y="3155966"/>
              <a:ext cx="1140962" cy="736667"/>
            </a:xfrm>
            <a:custGeom>
              <a:avLst/>
              <a:gdLst/>
              <a:ahLst/>
              <a:cxnLst/>
              <a:rect l="l" t="t" r="r" b="b"/>
              <a:pathLst>
                <a:path w="38121" h="24613" extrusionOk="0">
                  <a:moveTo>
                    <a:pt x="0" y="1"/>
                  </a:moveTo>
                  <a:lnTo>
                    <a:pt x="0" y="2657"/>
                  </a:lnTo>
                  <a:lnTo>
                    <a:pt x="38121" y="24612"/>
                  </a:lnTo>
                  <a:lnTo>
                    <a:pt x="38121" y="22031"/>
                  </a:lnTo>
                  <a:lnTo>
                    <a:pt x="0"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4" name="Google Shape;1214;p32">
              <a:extLst>
                <a:ext uri="{FF2B5EF4-FFF2-40B4-BE49-F238E27FC236}">
                  <a16:creationId xmlns:a16="http://schemas.microsoft.com/office/drawing/2014/main" id="{514889C5-6F9D-3496-EAD5-6BBDDD969D29}"/>
                </a:ext>
              </a:extLst>
            </p:cNvPr>
            <p:cNvSpPr/>
            <p:nvPr/>
          </p:nvSpPr>
          <p:spPr>
            <a:xfrm>
              <a:off x="8051684" y="3149411"/>
              <a:ext cx="1153742" cy="749208"/>
            </a:xfrm>
            <a:custGeom>
              <a:avLst/>
              <a:gdLst/>
              <a:ahLst/>
              <a:cxnLst/>
              <a:rect l="l" t="t" r="r" b="b"/>
              <a:pathLst>
                <a:path w="38548" h="25032" extrusionOk="0">
                  <a:moveTo>
                    <a:pt x="427" y="571"/>
                  </a:moveTo>
                  <a:lnTo>
                    <a:pt x="38121" y="22375"/>
                  </a:lnTo>
                  <a:lnTo>
                    <a:pt x="38121" y="24481"/>
                  </a:lnTo>
                  <a:lnTo>
                    <a:pt x="427" y="2751"/>
                  </a:lnTo>
                  <a:lnTo>
                    <a:pt x="427" y="571"/>
                  </a:lnTo>
                  <a:close/>
                  <a:moveTo>
                    <a:pt x="211" y="0"/>
                  </a:moveTo>
                  <a:cubicBezTo>
                    <a:pt x="176" y="0"/>
                    <a:pt x="139" y="7"/>
                    <a:pt x="101" y="19"/>
                  </a:cubicBezTo>
                  <a:cubicBezTo>
                    <a:pt x="26" y="69"/>
                    <a:pt x="1" y="145"/>
                    <a:pt x="1" y="220"/>
                  </a:cubicBezTo>
                  <a:lnTo>
                    <a:pt x="1" y="2876"/>
                  </a:lnTo>
                  <a:cubicBezTo>
                    <a:pt x="1" y="2952"/>
                    <a:pt x="26" y="3002"/>
                    <a:pt x="101" y="3052"/>
                  </a:cubicBezTo>
                  <a:lnTo>
                    <a:pt x="38222" y="25007"/>
                  </a:lnTo>
                  <a:cubicBezTo>
                    <a:pt x="38247" y="25032"/>
                    <a:pt x="38297" y="25032"/>
                    <a:pt x="38322" y="25032"/>
                  </a:cubicBezTo>
                  <a:cubicBezTo>
                    <a:pt x="38372" y="25032"/>
                    <a:pt x="38397" y="25032"/>
                    <a:pt x="38422" y="25007"/>
                  </a:cubicBezTo>
                  <a:cubicBezTo>
                    <a:pt x="38497" y="24982"/>
                    <a:pt x="38547" y="24907"/>
                    <a:pt x="38547" y="24831"/>
                  </a:cubicBezTo>
                  <a:lnTo>
                    <a:pt x="38547" y="22250"/>
                  </a:lnTo>
                  <a:cubicBezTo>
                    <a:pt x="38547" y="22200"/>
                    <a:pt x="38497" y="22125"/>
                    <a:pt x="38447" y="22074"/>
                  </a:cubicBezTo>
                  <a:lnTo>
                    <a:pt x="302" y="19"/>
                  </a:lnTo>
                  <a:cubicBezTo>
                    <a:pt x="277" y="7"/>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5" name="Google Shape;1215;p32">
              <a:extLst>
                <a:ext uri="{FF2B5EF4-FFF2-40B4-BE49-F238E27FC236}">
                  <a16:creationId xmlns:a16="http://schemas.microsoft.com/office/drawing/2014/main" id="{1CC88D94-3DE4-9ACE-F0CE-BDC4A042E9C6}"/>
                </a:ext>
              </a:extLst>
            </p:cNvPr>
            <p:cNvSpPr/>
            <p:nvPr/>
          </p:nvSpPr>
          <p:spPr>
            <a:xfrm>
              <a:off x="8057700" y="2884441"/>
              <a:ext cx="1621069" cy="930913"/>
            </a:xfrm>
            <a:custGeom>
              <a:avLst/>
              <a:gdLst/>
              <a:ahLst/>
              <a:cxnLst/>
              <a:rect l="l" t="t" r="r" b="b"/>
              <a:pathLst>
                <a:path w="54162" h="31103" extrusionOk="0">
                  <a:moveTo>
                    <a:pt x="16943" y="0"/>
                  </a:moveTo>
                  <a:lnTo>
                    <a:pt x="0" y="9073"/>
                  </a:lnTo>
                  <a:lnTo>
                    <a:pt x="38121" y="31103"/>
                  </a:lnTo>
                  <a:lnTo>
                    <a:pt x="54161" y="21654"/>
                  </a:lnTo>
                  <a:lnTo>
                    <a:pt x="16943"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6" name="Google Shape;1216;p32">
              <a:extLst>
                <a:ext uri="{FF2B5EF4-FFF2-40B4-BE49-F238E27FC236}">
                  <a16:creationId xmlns:a16="http://schemas.microsoft.com/office/drawing/2014/main" id="{6153B3DF-E679-F027-CD4C-5D5F21F2FE90}"/>
                </a:ext>
              </a:extLst>
            </p:cNvPr>
            <p:cNvSpPr/>
            <p:nvPr/>
          </p:nvSpPr>
          <p:spPr>
            <a:xfrm>
              <a:off x="8051684" y="2877856"/>
              <a:ext cx="1633071" cy="944262"/>
            </a:xfrm>
            <a:custGeom>
              <a:avLst/>
              <a:gdLst/>
              <a:ahLst/>
              <a:cxnLst/>
              <a:rect l="l" t="t" r="r" b="b"/>
              <a:pathLst>
                <a:path w="54563" h="31549" extrusionOk="0">
                  <a:moveTo>
                    <a:pt x="17144" y="446"/>
                  </a:moveTo>
                  <a:lnTo>
                    <a:pt x="53936" y="21874"/>
                  </a:lnTo>
                  <a:lnTo>
                    <a:pt x="38322" y="31097"/>
                  </a:lnTo>
                  <a:lnTo>
                    <a:pt x="627" y="9293"/>
                  </a:lnTo>
                  <a:lnTo>
                    <a:pt x="17144" y="446"/>
                  </a:lnTo>
                  <a:close/>
                  <a:moveTo>
                    <a:pt x="17153" y="1"/>
                  </a:moveTo>
                  <a:cubicBezTo>
                    <a:pt x="17119" y="1"/>
                    <a:pt x="17081" y="7"/>
                    <a:pt x="17044" y="19"/>
                  </a:cubicBezTo>
                  <a:lnTo>
                    <a:pt x="101" y="9092"/>
                  </a:lnTo>
                  <a:cubicBezTo>
                    <a:pt x="51" y="9142"/>
                    <a:pt x="1" y="9192"/>
                    <a:pt x="1" y="9268"/>
                  </a:cubicBezTo>
                  <a:cubicBezTo>
                    <a:pt x="1" y="9343"/>
                    <a:pt x="26" y="9418"/>
                    <a:pt x="101" y="9468"/>
                  </a:cubicBezTo>
                  <a:lnTo>
                    <a:pt x="38222" y="31523"/>
                  </a:lnTo>
                  <a:cubicBezTo>
                    <a:pt x="38247" y="31523"/>
                    <a:pt x="38297" y="31548"/>
                    <a:pt x="38322" y="31548"/>
                  </a:cubicBezTo>
                  <a:cubicBezTo>
                    <a:pt x="38372" y="31548"/>
                    <a:pt x="38397" y="31523"/>
                    <a:pt x="38447" y="31523"/>
                  </a:cubicBezTo>
                  <a:lnTo>
                    <a:pt x="54462" y="22050"/>
                  </a:lnTo>
                  <a:cubicBezTo>
                    <a:pt x="54537" y="22025"/>
                    <a:pt x="54563" y="21949"/>
                    <a:pt x="54563" y="21874"/>
                  </a:cubicBezTo>
                  <a:cubicBezTo>
                    <a:pt x="54563" y="21799"/>
                    <a:pt x="54537" y="21724"/>
                    <a:pt x="54462" y="21699"/>
                  </a:cubicBezTo>
                  <a:lnTo>
                    <a:pt x="17244" y="19"/>
                  </a:lnTo>
                  <a:cubicBezTo>
                    <a:pt x="17219" y="7"/>
                    <a:pt x="17188" y="1"/>
                    <a:pt x="1715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7" name="Google Shape;1217;p32">
              <a:extLst>
                <a:ext uri="{FF2B5EF4-FFF2-40B4-BE49-F238E27FC236}">
                  <a16:creationId xmlns:a16="http://schemas.microsoft.com/office/drawing/2014/main" id="{43286E4B-FFCF-04B6-C02A-7C46114965BF}"/>
                </a:ext>
              </a:extLst>
            </p:cNvPr>
            <p:cNvSpPr/>
            <p:nvPr/>
          </p:nvSpPr>
          <p:spPr>
            <a:xfrm>
              <a:off x="9198631" y="3532545"/>
              <a:ext cx="480137" cy="360088"/>
            </a:xfrm>
            <a:custGeom>
              <a:avLst/>
              <a:gdLst/>
              <a:ahLst/>
              <a:cxnLst/>
              <a:rect l="l" t="t" r="r" b="b"/>
              <a:pathLst>
                <a:path w="16042" h="12031" extrusionOk="0">
                  <a:moveTo>
                    <a:pt x="16041" y="0"/>
                  </a:moveTo>
                  <a:lnTo>
                    <a:pt x="1" y="9449"/>
                  </a:lnTo>
                  <a:lnTo>
                    <a:pt x="1" y="12030"/>
                  </a:lnTo>
                  <a:lnTo>
                    <a:pt x="16041" y="2607"/>
                  </a:lnTo>
                  <a:lnTo>
                    <a:pt x="16041" y="0"/>
                  </a:lnTo>
                  <a:close/>
                </a:path>
              </a:pathLst>
            </a:custGeom>
            <a:solidFill>
              <a:srgbClr val="0AAEB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8" name="Google Shape;1218;p32">
              <a:extLst>
                <a:ext uri="{FF2B5EF4-FFF2-40B4-BE49-F238E27FC236}">
                  <a16:creationId xmlns:a16="http://schemas.microsoft.com/office/drawing/2014/main" id="{E7379DD3-B248-4A9B-8945-609DFEDE671C}"/>
                </a:ext>
              </a:extLst>
            </p:cNvPr>
            <p:cNvSpPr/>
            <p:nvPr/>
          </p:nvSpPr>
          <p:spPr>
            <a:xfrm>
              <a:off x="9192645" y="3526170"/>
              <a:ext cx="492109" cy="372449"/>
            </a:xfrm>
            <a:custGeom>
              <a:avLst/>
              <a:gdLst/>
              <a:ahLst/>
              <a:cxnLst/>
              <a:rect l="l" t="t" r="r" b="b"/>
              <a:pathLst>
                <a:path w="16442" h="12444" extrusionOk="0">
                  <a:moveTo>
                    <a:pt x="16041" y="589"/>
                  </a:moveTo>
                  <a:lnTo>
                    <a:pt x="16041" y="2694"/>
                  </a:lnTo>
                  <a:lnTo>
                    <a:pt x="426" y="11893"/>
                  </a:lnTo>
                  <a:lnTo>
                    <a:pt x="426" y="9787"/>
                  </a:lnTo>
                  <a:lnTo>
                    <a:pt x="16041" y="589"/>
                  </a:lnTo>
                  <a:close/>
                  <a:moveTo>
                    <a:pt x="16232" y="0"/>
                  </a:moveTo>
                  <a:cubicBezTo>
                    <a:pt x="16197" y="0"/>
                    <a:pt x="16166" y="13"/>
                    <a:pt x="16141" y="38"/>
                  </a:cubicBezTo>
                  <a:lnTo>
                    <a:pt x="101" y="9486"/>
                  </a:lnTo>
                  <a:cubicBezTo>
                    <a:pt x="50" y="9537"/>
                    <a:pt x="0" y="9612"/>
                    <a:pt x="0" y="9662"/>
                  </a:cubicBezTo>
                  <a:lnTo>
                    <a:pt x="0" y="12243"/>
                  </a:lnTo>
                  <a:cubicBezTo>
                    <a:pt x="0" y="12319"/>
                    <a:pt x="50" y="12394"/>
                    <a:pt x="101" y="12419"/>
                  </a:cubicBezTo>
                  <a:cubicBezTo>
                    <a:pt x="126" y="12444"/>
                    <a:pt x="176" y="12444"/>
                    <a:pt x="201" y="12444"/>
                  </a:cubicBezTo>
                  <a:cubicBezTo>
                    <a:pt x="251" y="12444"/>
                    <a:pt x="276" y="12444"/>
                    <a:pt x="326" y="12419"/>
                  </a:cubicBezTo>
                  <a:lnTo>
                    <a:pt x="16341" y="2995"/>
                  </a:lnTo>
                  <a:cubicBezTo>
                    <a:pt x="16416" y="2945"/>
                    <a:pt x="16442" y="2895"/>
                    <a:pt x="16442" y="2820"/>
                  </a:cubicBezTo>
                  <a:lnTo>
                    <a:pt x="16442" y="213"/>
                  </a:lnTo>
                  <a:cubicBezTo>
                    <a:pt x="16442" y="138"/>
                    <a:pt x="16416" y="63"/>
                    <a:pt x="16341" y="38"/>
                  </a:cubicBezTo>
                  <a:cubicBezTo>
                    <a:pt x="16304" y="13"/>
                    <a:pt x="16266" y="0"/>
                    <a:pt x="16232"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9" name="Google Shape;1219;p32">
              <a:extLst>
                <a:ext uri="{FF2B5EF4-FFF2-40B4-BE49-F238E27FC236}">
                  <a16:creationId xmlns:a16="http://schemas.microsoft.com/office/drawing/2014/main" id="{CFBDB609-9B13-EABB-27F0-06577260A1AB}"/>
                </a:ext>
              </a:extLst>
            </p:cNvPr>
            <p:cNvSpPr/>
            <p:nvPr/>
          </p:nvSpPr>
          <p:spPr>
            <a:xfrm>
              <a:off x="9198631" y="3610543"/>
              <a:ext cx="480137" cy="361614"/>
            </a:xfrm>
            <a:custGeom>
              <a:avLst/>
              <a:gdLst/>
              <a:ahLst/>
              <a:cxnLst/>
              <a:rect l="l" t="t" r="r" b="b"/>
              <a:pathLst>
                <a:path w="16042" h="12082" extrusionOk="0">
                  <a:moveTo>
                    <a:pt x="16041" y="1"/>
                  </a:moveTo>
                  <a:lnTo>
                    <a:pt x="1" y="9424"/>
                  </a:lnTo>
                  <a:lnTo>
                    <a:pt x="1" y="12081"/>
                  </a:lnTo>
                  <a:lnTo>
                    <a:pt x="16041" y="2833"/>
                  </a:lnTo>
                  <a:lnTo>
                    <a:pt x="16041" y="1"/>
                  </a:lnTo>
                  <a:close/>
                </a:path>
              </a:pathLst>
            </a:custGeom>
            <a:solidFill>
              <a:srgbClr val="E8E7EC"/>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0" name="Google Shape;1220;p32">
              <a:extLst>
                <a:ext uri="{FF2B5EF4-FFF2-40B4-BE49-F238E27FC236}">
                  <a16:creationId xmlns:a16="http://schemas.microsoft.com/office/drawing/2014/main" id="{1A7DEC66-9125-6645-78D8-0AE3EEC48095}"/>
                </a:ext>
              </a:extLst>
            </p:cNvPr>
            <p:cNvSpPr/>
            <p:nvPr/>
          </p:nvSpPr>
          <p:spPr>
            <a:xfrm>
              <a:off x="9192645" y="3603988"/>
              <a:ext cx="492109" cy="374903"/>
            </a:xfrm>
            <a:custGeom>
              <a:avLst/>
              <a:gdLst/>
              <a:ahLst/>
              <a:cxnLst/>
              <a:rect l="l" t="t" r="r" b="b"/>
              <a:pathLst>
                <a:path w="16442" h="12526" extrusionOk="0">
                  <a:moveTo>
                    <a:pt x="16041" y="571"/>
                  </a:moveTo>
                  <a:lnTo>
                    <a:pt x="16041" y="2952"/>
                  </a:lnTo>
                  <a:lnTo>
                    <a:pt x="426" y="11949"/>
                  </a:lnTo>
                  <a:lnTo>
                    <a:pt x="426" y="9769"/>
                  </a:lnTo>
                  <a:lnTo>
                    <a:pt x="16041" y="571"/>
                  </a:lnTo>
                  <a:close/>
                  <a:moveTo>
                    <a:pt x="16232" y="0"/>
                  </a:moveTo>
                  <a:cubicBezTo>
                    <a:pt x="16197" y="0"/>
                    <a:pt x="16166" y="7"/>
                    <a:pt x="16141" y="19"/>
                  </a:cubicBezTo>
                  <a:lnTo>
                    <a:pt x="101" y="9468"/>
                  </a:lnTo>
                  <a:cubicBezTo>
                    <a:pt x="50" y="9493"/>
                    <a:pt x="0" y="9568"/>
                    <a:pt x="0" y="9643"/>
                  </a:cubicBezTo>
                  <a:lnTo>
                    <a:pt x="0" y="12300"/>
                  </a:lnTo>
                  <a:cubicBezTo>
                    <a:pt x="0" y="12375"/>
                    <a:pt x="50" y="12450"/>
                    <a:pt x="101" y="12501"/>
                  </a:cubicBezTo>
                  <a:cubicBezTo>
                    <a:pt x="126" y="12501"/>
                    <a:pt x="176" y="12526"/>
                    <a:pt x="201" y="12526"/>
                  </a:cubicBezTo>
                  <a:cubicBezTo>
                    <a:pt x="251" y="12526"/>
                    <a:pt x="276" y="12501"/>
                    <a:pt x="301" y="12501"/>
                  </a:cubicBezTo>
                  <a:lnTo>
                    <a:pt x="16341" y="3252"/>
                  </a:lnTo>
                  <a:cubicBezTo>
                    <a:pt x="16416" y="3202"/>
                    <a:pt x="16442" y="3127"/>
                    <a:pt x="16442" y="3052"/>
                  </a:cubicBezTo>
                  <a:lnTo>
                    <a:pt x="16442" y="220"/>
                  </a:lnTo>
                  <a:cubicBezTo>
                    <a:pt x="16442" y="145"/>
                    <a:pt x="16416" y="69"/>
                    <a:pt x="16341" y="19"/>
                  </a:cubicBezTo>
                  <a:cubicBezTo>
                    <a:pt x="16304" y="7"/>
                    <a:pt x="16266" y="0"/>
                    <a:pt x="16232"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1" name="Google Shape;1221;p32">
              <a:extLst>
                <a:ext uri="{FF2B5EF4-FFF2-40B4-BE49-F238E27FC236}">
                  <a16:creationId xmlns:a16="http://schemas.microsoft.com/office/drawing/2014/main" id="{DE091972-84C5-4A1B-7EC6-D35CCF2BE81E}"/>
                </a:ext>
              </a:extLst>
            </p:cNvPr>
            <p:cNvSpPr/>
            <p:nvPr/>
          </p:nvSpPr>
          <p:spPr>
            <a:xfrm>
              <a:off x="9198631" y="3477773"/>
              <a:ext cx="480137" cy="337580"/>
            </a:xfrm>
            <a:custGeom>
              <a:avLst/>
              <a:gdLst/>
              <a:ahLst/>
              <a:cxnLst/>
              <a:rect l="l" t="t" r="r" b="b"/>
              <a:pathLst>
                <a:path w="16042" h="11279" extrusionOk="0">
                  <a:moveTo>
                    <a:pt x="16041" y="1"/>
                  </a:moveTo>
                  <a:lnTo>
                    <a:pt x="1" y="9073"/>
                  </a:lnTo>
                  <a:lnTo>
                    <a:pt x="1" y="11279"/>
                  </a:lnTo>
                  <a:lnTo>
                    <a:pt x="16041" y="1830"/>
                  </a:lnTo>
                  <a:lnTo>
                    <a:pt x="16041" y="1"/>
                  </a:lnTo>
                  <a:close/>
                </a:path>
              </a:pathLst>
            </a:custGeom>
            <a:solidFill>
              <a:srgbClr val="0AAEBF"/>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2" name="Google Shape;1222;p32">
              <a:extLst>
                <a:ext uri="{FF2B5EF4-FFF2-40B4-BE49-F238E27FC236}">
                  <a16:creationId xmlns:a16="http://schemas.microsoft.com/office/drawing/2014/main" id="{0955E906-4A0C-6A26-D5F6-C168BF7950A2}"/>
                </a:ext>
              </a:extLst>
            </p:cNvPr>
            <p:cNvSpPr/>
            <p:nvPr/>
          </p:nvSpPr>
          <p:spPr>
            <a:xfrm>
              <a:off x="9192645" y="3471967"/>
              <a:ext cx="492109" cy="350151"/>
            </a:xfrm>
            <a:custGeom>
              <a:avLst/>
              <a:gdLst/>
              <a:ahLst/>
              <a:cxnLst/>
              <a:rect l="l" t="t" r="r" b="b"/>
              <a:pathLst>
                <a:path w="16442" h="11699" extrusionOk="0">
                  <a:moveTo>
                    <a:pt x="16041" y="571"/>
                  </a:moveTo>
                  <a:lnTo>
                    <a:pt x="16041" y="1899"/>
                  </a:lnTo>
                  <a:lnTo>
                    <a:pt x="426" y="11122"/>
                  </a:lnTo>
                  <a:lnTo>
                    <a:pt x="426" y="9368"/>
                  </a:lnTo>
                  <a:lnTo>
                    <a:pt x="16041" y="571"/>
                  </a:lnTo>
                  <a:close/>
                  <a:moveTo>
                    <a:pt x="16241" y="0"/>
                  </a:moveTo>
                  <a:cubicBezTo>
                    <a:pt x="16203" y="0"/>
                    <a:pt x="16166" y="7"/>
                    <a:pt x="16141" y="19"/>
                  </a:cubicBezTo>
                  <a:lnTo>
                    <a:pt x="101" y="9067"/>
                  </a:lnTo>
                  <a:cubicBezTo>
                    <a:pt x="50" y="9117"/>
                    <a:pt x="0" y="9192"/>
                    <a:pt x="0" y="9267"/>
                  </a:cubicBezTo>
                  <a:lnTo>
                    <a:pt x="0" y="11473"/>
                  </a:lnTo>
                  <a:cubicBezTo>
                    <a:pt x="0" y="11548"/>
                    <a:pt x="50" y="11623"/>
                    <a:pt x="101" y="11673"/>
                  </a:cubicBezTo>
                  <a:cubicBezTo>
                    <a:pt x="126" y="11673"/>
                    <a:pt x="176" y="11698"/>
                    <a:pt x="201" y="11698"/>
                  </a:cubicBezTo>
                  <a:cubicBezTo>
                    <a:pt x="251" y="11698"/>
                    <a:pt x="276" y="11673"/>
                    <a:pt x="326" y="11673"/>
                  </a:cubicBezTo>
                  <a:lnTo>
                    <a:pt x="16341" y="2200"/>
                  </a:lnTo>
                  <a:cubicBezTo>
                    <a:pt x="16416" y="2175"/>
                    <a:pt x="16442" y="2099"/>
                    <a:pt x="16442" y="2024"/>
                  </a:cubicBezTo>
                  <a:lnTo>
                    <a:pt x="16442" y="195"/>
                  </a:lnTo>
                  <a:cubicBezTo>
                    <a:pt x="16442" y="119"/>
                    <a:pt x="16416" y="69"/>
                    <a:pt x="16341" y="19"/>
                  </a:cubicBezTo>
                  <a:cubicBezTo>
                    <a:pt x="16316" y="7"/>
                    <a:pt x="16279" y="0"/>
                    <a:pt x="16241"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3" name="Google Shape;1223;p32">
              <a:extLst>
                <a:ext uri="{FF2B5EF4-FFF2-40B4-BE49-F238E27FC236}">
                  <a16:creationId xmlns:a16="http://schemas.microsoft.com/office/drawing/2014/main" id="{72029178-A55F-47DA-B778-490ACCCDA50C}"/>
                </a:ext>
              </a:extLst>
            </p:cNvPr>
            <p:cNvSpPr/>
            <p:nvPr/>
          </p:nvSpPr>
          <p:spPr>
            <a:xfrm>
              <a:off x="8429011" y="3299989"/>
              <a:ext cx="769650" cy="515365"/>
            </a:xfrm>
            <a:custGeom>
              <a:avLst/>
              <a:gdLst/>
              <a:ahLst/>
              <a:cxnLst/>
              <a:rect l="l" t="t" r="r" b="b"/>
              <a:pathLst>
                <a:path w="25715" h="17219" extrusionOk="0">
                  <a:moveTo>
                    <a:pt x="0" y="1"/>
                  </a:moveTo>
                  <a:lnTo>
                    <a:pt x="0" y="2332"/>
                  </a:lnTo>
                  <a:lnTo>
                    <a:pt x="25715" y="17219"/>
                  </a:lnTo>
                  <a:lnTo>
                    <a:pt x="25715" y="15013"/>
                  </a:lnTo>
                  <a:lnTo>
                    <a:pt x="0"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4" name="Google Shape;1224;p32">
              <a:extLst>
                <a:ext uri="{FF2B5EF4-FFF2-40B4-BE49-F238E27FC236}">
                  <a16:creationId xmlns:a16="http://schemas.microsoft.com/office/drawing/2014/main" id="{77B34A76-4928-D730-408B-049404073EED}"/>
                </a:ext>
              </a:extLst>
            </p:cNvPr>
            <p:cNvSpPr/>
            <p:nvPr/>
          </p:nvSpPr>
          <p:spPr>
            <a:xfrm>
              <a:off x="8422247" y="3293614"/>
              <a:ext cx="783178" cy="528504"/>
            </a:xfrm>
            <a:custGeom>
              <a:avLst/>
              <a:gdLst/>
              <a:ahLst/>
              <a:cxnLst/>
              <a:rect l="l" t="t" r="r" b="b"/>
              <a:pathLst>
                <a:path w="26167" h="17658" extrusionOk="0">
                  <a:moveTo>
                    <a:pt x="427" y="565"/>
                  </a:moveTo>
                  <a:lnTo>
                    <a:pt x="25740" y="15327"/>
                  </a:lnTo>
                  <a:lnTo>
                    <a:pt x="25740" y="17081"/>
                  </a:lnTo>
                  <a:lnTo>
                    <a:pt x="427" y="2444"/>
                  </a:lnTo>
                  <a:lnTo>
                    <a:pt x="427" y="565"/>
                  </a:lnTo>
                  <a:close/>
                  <a:moveTo>
                    <a:pt x="214" y="1"/>
                  </a:moveTo>
                  <a:cubicBezTo>
                    <a:pt x="176" y="1"/>
                    <a:pt x="139" y="13"/>
                    <a:pt x="101" y="38"/>
                  </a:cubicBezTo>
                  <a:cubicBezTo>
                    <a:pt x="51" y="63"/>
                    <a:pt x="1" y="139"/>
                    <a:pt x="1" y="214"/>
                  </a:cubicBezTo>
                  <a:lnTo>
                    <a:pt x="1" y="2545"/>
                  </a:lnTo>
                  <a:cubicBezTo>
                    <a:pt x="1" y="2620"/>
                    <a:pt x="51" y="2695"/>
                    <a:pt x="101" y="2745"/>
                  </a:cubicBezTo>
                  <a:lnTo>
                    <a:pt x="25841" y="17632"/>
                  </a:lnTo>
                  <a:cubicBezTo>
                    <a:pt x="25866" y="17632"/>
                    <a:pt x="25916" y="17657"/>
                    <a:pt x="25941" y="17657"/>
                  </a:cubicBezTo>
                  <a:cubicBezTo>
                    <a:pt x="25991" y="17657"/>
                    <a:pt x="26016" y="17632"/>
                    <a:pt x="26066" y="17632"/>
                  </a:cubicBezTo>
                  <a:cubicBezTo>
                    <a:pt x="26116" y="17582"/>
                    <a:pt x="26166" y="17507"/>
                    <a:pt x="26166" y="17432"/>
                  </a:cubicBezTo>
                  <a:lnTo>
                    <a:pt x="26166" y="15226"/>
                  </a:lnTo>
                  <a:cubicBezTo>
                    <a:pt x="26166" y="15151"/>
                    <a:pt x="26116" y="15076"/>
                    <a:pt x="26066" y="15026"/>
                  </a:cubicBezTo>
                  <a:lnTo>
                    <a:pt x="327" y="38"/>
                  </a:lnTo>
                  <a:cubicBezTo>
                    <a:pt x="289" y="13"/>
                    <a:pt x="252" y="1"/>
                    <a:pt x="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5" name="Google Shape;1225;p32">
              <a:extLst>
                <a:ext uri="{FF2B5EF4-FFF2-40B4-BE49-F238E27FC236}">
                  <a16:creationId xmlns:a16="http://schemas.microsoft.com/office/drawing/2014/main" id="{6CFFA4CA-13E9-0E93-9803-1E4054D419D7}"/>
                </a:ext>
              </a:extLst>
            </p:cNvPr>
            <p:cNvSpPr/>
            <p:nvPr/>
          </p:nvSpPr>
          <p:spPr>
            <a:xfrm>
              <a:off x="8429011" y="3032953"/>
              <a:ext cx="1249757" cy="716404"/>
            </a:xfrm>
            <a:custGeom>
              <a:avLst/>
              <a:gdLst/>
              <a:ahLst/>
              <a:cxnLst/>
              <a:rect l="l" t="t" r="r" b="b"/>
              <a:pathLst>
                <a:path w="41756" h="23936" extrusionOk="0">
                  <a:moveTo>
                    <a:pt x="15464" y="0"/>
                  </a:moveTo>
                  <a:lnTo>
                    <a:pt x="0" y="8923"/>
                  </a:lnTo>
                  <a:lnTo>
                    <a:pt x="25715" y="23935"/>
                  </a:lnTo>
                  <a:lnTo>
                    <a:pt x="41755" y="14863"/>
                  </a:lnTo>
                  <a:lnTo>
                    <a:pt x="15464" y="0"/>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6" name="Google Shape;1226;p32">
              <a:extLst>
                <a:ext uri="{FF2B5EF4-FFF2-40B4-BE49-F238E27FC236}">
                  <a16:creationId xmlns:a16="http://schemas.microsoft.com/office/drawing/2014/main" id="{1CBFD5BD-357A-CDA5-013F-CA6468018654}"/>
                </a:ext>
              </a:extLst>
            </p:cNvPr>
            <p:cNvSpPr/>
            <p:nvPr/>
          </p:nvSpPr>
          <p:spPr>
            <a:xfrm>
              <a:off x="8422247" y="3026399"/>
              <a:ext cx="1262507" cy="728945"/>
            </a:xfrm>
            <a:custGeom>
              <a:avLst/>
              <a:gdLst/>
              <a:ahLst/>
              <a:cxnLst/>
              <a:rect l="l" t="t" r="r" b="b"/>
              <a:pathLst>
                <a:path w="42182" h="24355" extrusionOk="0">
                  <a:moveTo>
                    <a:pt x="15690" y="445"/>
                  </a:moveTo>
                  <a:lnTo>
                    <a:pt x="41555" y="15082"/>
                  </a:lnTo>
                  <a:lnTo>
                    <a:pt x="25941" y="23904"/>
                  </a:lnTo>
                  <a:lnTo>
                    <a:pt x="627" y="9142"/>
                  </a:lnTo>
                  <a:lnTo>
                    <a:pt x="15690" y="445"/>
                  </a:lnTo>
                  <a:close/>
                  <a:moveTo>
                    <a:pt x="15681" y="0"/>
                  </a:moveTo>
                  <a:cubicBezTo>
                    <a:pt x="15646" y="0"/>
                    <a:pt x="15615" y="6"/>
                    <a:pt x="15590" y="19"/>
                  </a:cubicBezTo>
                  <a:lnTo>
                    <a:pt x="101" y="8966"/>
                  </a:lnTo>
                  <a:cubicBezTo>
                    <a:pt x="51" y="8991"/>
                    <a:pt x="1" y="9067"/>
                    <a:pt x="1" y="9142"/>
                  </a:cubicBezTo>
                  <a:cubicBezTo>
                    <a:pt x="1" y="9217"/>
                    <a:pt x="51" y="9292"/>
                    <a:pt x="101" y="9317"/>
                  </a:cubicBezTo>
                  <a:lnTo>
                    <a:pt x="25841" y="24330"/>
                  </a:lnTo>
                  <a:cubicBezTo>
                    <a:pt x="25866" y="24355"/>
                    <a:pt x="25916" y="24355"/>
                    <a:pt x="25941" y="24355"/>
                  </a:cubicBezTo>
                  <a:cubicBezTo>
                    <a:pt x="25991" y="24355"/>
                    <a:pt x="26016" y="24355"/>
                    <a:pt x="26041" y="24330"/>
                  </a:cubicBezTo>
                  <a:lnTo>
                    <a:pt x="42081" y="15282"/>
                  </a:lnTo>
                  <a:cubicBezTo>
                    <a:pt x="42156" y="15232"/>
                    <a:pt x="42182" y="15157"/>
                    <a:pt x="42182" y="15082"/>
                  </a:cubicBezTo>
                  <a:cubicBezTo>
                    <a:pt x="42182" y="15006"/>
                    <a:pt x="42156" y="14956"/>
                    <a:pt x="42081" y="14906"/>
                  </a:cubicBezTo>
                  <a:lnTo>
                    <a:pt x="15790" y="19"/>
                  </a:lnTo>
                  <a:cubicBezTo>
                    <a:pt x="15753" y="6"/>
                    <a:pt x="15715" y="0"/>
                    <a:pt x="1568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7" name="Google Shape;1227;p32">
              <a:extLst>
                <a:ext uri="{FF2B5EF4-FFF2-40B4-BE49-F238E27FC236}">
                  <a16:creationId xmlns:a16="http://schemas.microsoft.com/office/drawing/2014/main" id="{AF8B6247-C54B-CCBC-C4BA-AE05B66F2DD3}"/>
                </a:ext>
              </a:extLst>
            </p:cNvPr>
            <p:cNvSpPr/>
            <p:nvPr/>
          </p:nvSpPr>
          <p:spPr>
            <a:xfrm>
              <a:off x="8077962" y="2996199"/>
              <a:ext cx="351079" cy="373586"/>
            </a:xfrm>
            <a:custGeom>
              <a:avLst/>
              <a:gdLst/>
              <a:ahLst/>
              <a:cxnLst/>
              <a:rect l="l" t="t" r="r" b="b"/>
              <a:pathLst>
                <a:path w="11730" h="12482" extrusionOk="0">
                  <a:moveTo>
                    <a:pt x="0" y="0"/>
                  </a:moveTo>
                  <a:lnTo>
                    <a:pt x="0" y="2256"/>
                  </a:lnTo>
                  <a:lnTo>
                    <a:pt x="11729" y="12482"/>
                  </a:lnTo>
                  <a:lnTo>
                    <a:pt x="11729" y="10151"/>
                  </a:lnTo>
                  <a:lnTo>
                    <a:pt x="0"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8" name="Google Shape;1228;p32">
              <a:extLst>
                <a:ext uri="{FF2B5EF4-FFF2-40B4-BE49-F238E27FC236}">
                  <a16:creationId xmlns:a16="http://schemas.microsoft.com/office/drawing/2014/main" id="{FF020BF7-A4BB-E123-A397-E7C632BF816B}"/>
                </a:ext>
              </a:extLst>
            </p:cNvPr>
            <p:cNvSpPr/>
            <p:nvPr/>
          </p:nvSpPr>
          <p:spPr>
            <a:xfrm>
              <a:off x="8071198" y="2990124"/>
              <a:ext cx="363829" cy="386426"/>
            </a:xfrm>
            <a:custGeom>
              <a:avLst/>
              <a:gdLst/>
              <a:ahLst/>
              <a:cxnLst/>
              <a:rect l="l" t="t" r="r" b="b"/>
              <a:pathLst>
                <a:path w="12156" h="12911" extrusionOk="0">
                  <a:moveTo>
                    <a:pt x="427" y="654"/>
                  </a:moveTo>
                  <a:lnTo>
                    <a:pt x="11730" y="10454"/>
                  </a:lnTo>
                  <a:lnTo>
                    <a:pt x="11730" y="12233"/>
                  </a:lnTo>
                  <a:lnTo>
                    <a:pt x="427" y="2359"/>
                  </a:lnTo>
                  <a:lnTo>
                    <a:pt x="427" y="654"/>
                  </a:lnTo>
                  <a:close/>
                  <a:moveTo>
                    <a:pt x="219" y="1"/>
                  </a:moveTo>
                  <a:cubicBezTo>
                    <a:pt x="187" y="1"/>
                    <a:pt x="155" y="9"/>
                    <a:pt x="126" y="28"/>
                  </a:cubicBezTo>
                  <a:cubicBezTo>
                    <a:pt x="51" y="53"/>
                    <a:pt x="0" y="128"/>
                    <a:pt x="0" y="203"/>
                  </a:cubicBezTo>
                  <a:lnTo>
                    <a:pt x="0" y="2459"/>
                  </a:lnTo>
                  <a:cubicBezTo>
                    <a:pt x="0" y="2534"/>
                    <a:pt x="26" y="2584"/>
                    <a:pt x="76" y="2634"/>
                  </a:cubicBezTo>
                  <a:lnTo>
                    <a:pt x="11805" y="12860"/>
                  </a:lnTo>
                  <a:cubicBezTo>
                    <a:pt x="11855" y="12885"/>
                    <a:pt x="11905" y="12910"/>
                    <a:pt x="11955" y="12910"/>
                  </a:cubicBezTo>
                  <a:cubicBezTo>
                    <a:pt x="11981" y="12910"/>
                    <a:pt x="12006" y="12910"/>
                    <a:pt x="12031" y="12885"/>
                  </a:cubicBezTo>
                  <a:cubicBezTo>
                    <a:pt x="12106" y="12860"/>
                    <a:pt x="12156" y="12785"/>
                    <a:pt x="12156" y="12685"/>
                  </a:cubicBezTo>
                  <a:lnTo>
                    <a:pt x="12156" y="10354"/>
                  </a:lnTo>
                  <a:cubicBezTo>
                    <a:pt x="12156" y="10304"/>
                    <a:pt x="12131" y="10228"/>
                    <a:pt x="12081" y="10203"/>
                  </a:cubicBezTo>
                  <a:lnTo>
                    <a:pt x="351" y="53"/>
                  </a:lnTo>
                  <a:cubicBezTo>
                    <a:pt x="320" y="22"/>
                    <a:pt x="270" y="1"/>
                    <a:pt x="219"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9" name="Google Shape;1229;p32">
              <a:extLst>
                <a:ext uri="{FF2B5EF4-FFF2-40B4-BE49-F238E27FC236}">
                  <a16:creationId xmlns:a16="http://schemas.microsoft.com/office/drawing/2014/main" id="{8FF8E22B-A9C4-A871-BC33-E2DE2ECC2C53}"/>
                </a:ext>
              </a:extLst>
            </p:cNvPr>
            <p:cNvSpPr/>
            <p:nvPr/>
          </p:nvSpPr>
          <p:spPr>
            <a:xfrm>
              <a:off x="8077962" y="2725393"/>
              <a:ext cx="813916" cy="574626"/>
            </a:xfrm>
            <a:custGeom>
              <a:avLst/>
              <a:gdLst/>
              <a:ahLst/>
              <a:cxnLst/>
              <a:rect l="l" t="t" r="r" b="b"/>
              <a:pathLst>
                <a:path w="27194" h="19199" extrusionOk="0">
                  <a:moveTo>
                    <a:pt x="15439" y="1"/>
                  </a:moveTo>
                  <a:lnTo>
                    <a:pt x="0" y="9048"/>
                  </a:lnTo>
                  <a:lnTo>
                    <a:pt x="11729" y="19199"/>
                  </a:lnTo>
                  <a:lnTo>
                    <a:pt x="27193" y="10276"/>
                  </a:lnTo>
                  <a:lnTo>
                    <a:pt x="15439"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0" name="Google Shape;1230;p32">
              <a:extLst>
                <a:ext uri="{FF2B5EF4-FFF2-40B4-BE49-F238E27FC236}">
                  <a16:creationId xmlns:a16="http://schemas.microsoft.com/office/drawing/2014/main" id="{D252BECE-222B-FC24-7035-20FEB2B64D3D}"/>
                </a:ext>
              </a:extLst>
            </p:cNvPr>
            <p:cNvSpPr/>
            <p:nvPr/>
          </p:nvSpPr>
          <p:spPr>
            <a:xfrm>
              <a:off x="8071198" y="2719108"/>
              <a:ext cx="826667" cy="586927"/>
            </a:xfrm>
            <a:custGeom>
              <a:avLst/>
              <a:gdLst/>
              <a:ahLst/>
              <a:cxnLst/>
              <a:rect l="l" t="t" r="r" b="b"/>
              <a:pathLst>
                <a:path w="27620" h="19610" extrusionOk="0">
                  <a:moveTo>
                    <a:pt x="15640" y="461"/>
                  </a:moveTo>
                  <a:lnTo>
                    <a:pt x="27068" y="10436"/>
                  </a:lnTo>
                  <a:lnTo>
                    <a:pt x="11981" y="19158"/>
                  </a:lnTo>
                  <a:lnTo>
                    <a:pt x="577" y="9308"/>
                  </a:lnTo>
                  <a:lnTo>
                    <a:pt x="15640" y="461"/>
                  </a:lnTo>
                  <a:close/>
                  <a:moveTo>
                    <a:pt x="15651" y="0"/>
                  </a:moveTo>
                  <a:cubicBezTo>
                    <a:pt x="15612" y="0"/>
                    <a:pt x="15573" y="13"/>
                    <a:pt x="15539" y="35"/>
                  </a:cubicBezTo>
                  <a:lnTo>
                    <a:pt x="126" y="9083"/>
                  </a:lnTo>
                  <a:cubicBezTo>
                    <a:pt x="51" y="9108"/>
                    <a:pt x="26" y="9183"/>
                    <a:pt x="0" y="9233"/>
                  </a:cubicBezTo>
                  <a:cubicBezTo>
                    <a:pt x="0" y="9308"/>
                    <a:pt x="26" y="9384"/>
                    <a:pt x="76" y="9434"/>
                  </a:cubicBezTo>
                  <a:lnTo>
                    <a:pt x="11805" y="19559"/>
                  </a:lnTo>
                  <a:cubicBezTo>
                    <a:pt x="11855" y="19609"/>
                    <a:pt x="11905" y="19609"/>
                    <a:pt x="11955" y="19609"/>
                  </a:cubicBezTo>
                  <a:cubicBezTo>
                    <a:pt x="11981" y="19609"/>
                    <a:pt x="12006" y="19609"/>
                    <a:pt x="12056" y="19584"/>
                  </a:cubicBezTo>
                  <a:lnTo>
                    <a:pt x="27519" y="10662"/>
                  </a:lnTo>
                  <a:cubicBezTo>
                    <a:pt x="27570" y="10637"/>
                    <a:pt x="27620" y="10562"/>
                    <a:pt x="27620" y="10486"/>
                  </a:cubicBezTo>
                  <a:cubicBezTo>
                    <a:pt x="27620" y="10436"/>
                    <a:pt x="27595" y="10361"/>
                    <a:pt x="27545" y="10311"/>
                  </a:cubicBezTo>
                  <a:lnTo>
                    <a:pt x="15790" y="60"/>
                  </a:lnTo>
                  <a:cubicBezTo>
                    <a:pt x="15749" y="19"/>
                    <a:pt x="15700" y="0"/>
                    <a:pt x="1565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1" name="Google Shape;1231;p32">
              <a:extLst>
                <a:ext uri="{FF2B5EF4-FFF2-40B4-BE49-F238E27FC236}">
                  <a16:creationId xmlns:a16="http://schemas.microsoft.com/office/drawing/2014/main" id="{B552F9AB-D7A0-9AA4-F623-C44DCCAA2E0F}"/>
                </a:ext>
              </a:extLst>
            </p:cNvPr>
            <p:cNvSpPr/>
            <p:nvPr/>
          </p:nvSpPr>
          <p:spPr>
            <a:xfrm>
              <a:off x="8287981" y="2874684"/>
              <a:ext cx="480855" cy="345093"/>
            </a:xfrm>
            <a:custGeom>
              <a:avLst/>
              <a:gdLst/>
              <a:ahLst/>
              <a:cxnLst/>
              <a:rect l="l" t="t" r="r" b="b"/>
              <a:pathLst>
                <a:path w="16066" h="11530" extrusionOk="0">
                  <a:moveTo>
                    <a:pt x="10226" y="0"/>
                  </a:moveTo>
                  <a:cubicBezTo>
                    <a:pt x="4362" y="1805"/>
                    <a:pt x="1" y="5213"/>
                    <a:pt x="1" y="5213"/>
                  </a:cubicBezTo>
                  <a:lnTo>
                    <a:pt x="1" y="6341"/>
                  </a:lnTo>
                  <a:lnTo>
                    <a:pt x="5966" y="11529"/>
                  </a:lnTo>
                  <a:cubicBezTo>
                    <a:pt x="12256" y="9825"/>
                    <a:pt x="16066" y="5489"/>
                    <a:pt x="16066" y="5489"/>
                  </a:cubicBezTo>
                  <a:lnTo>
                    <a:pt x="16066" y="4361"/>
                  </a:lnTo>
                  <a:cubicBezTo>
                    <a:pt x="13359" y="1529"/>
                    <a:pt x="10226" y="0"/>
                    <a:pt x="10226"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2" name="Google Shape;1232;p32">
              <a:extLst>
                <a:ext uri="{FF2B5EF4-FFF2-40B4-BE49-F238E27FC236}">
                  <a16:creationId xmlns:a16="http://schemas.microsoft.com/office/drawing/2014/main" id="{ED7C35D3-0D85-7500-3FC5-2E3161BD4F32}"/>
                </a:ext>
              </a:extLst>
            </p:cNvPr>
            <p:cNvSpPr/>
            <p:nvPr/>
          </p:nvSpPr>
          <p:spPr>
            <a:xfrm>
              <a:off x="8281247" y="2868668"/>
              <a:ext cx="493606" cy="357095"/>
            </a:xfrm>
            <a:custGeom>
              <a:avLst/>
              <a:gdLst/>
              <a:ahLst/>
              <a:cxnLst/>
              <a:rect l="l" t="t" r="r" b="b"/>
              <a:pathLst>
                <a:path w="16492" h="11931" extrusionOk="0">
                  <a:moveTo>
                    <a:pt x="10426" y="427"/>
                  </a:moveTo>
                  <a:cubicBezTo>
                    <a:pt x="10902" y="677"/>
                    <a:pt x="13659" y="2131"/>
                    <a:pt x="16065" y="4637"/>
                  </a:cubicBezTo>
                  <a:lnTo>
                    <a:pt x="16065" y="5615"/>
                  </a:lnTo>
                  <a:cubicBezTo>
                    <a:pt x="15589" y="6116"/>
                    <a:pt x="11955" y="9900"/>
                    <a:pt x="6241" y="11505"/>
                  </a:cubicBezTo>
                  <a:lnTo>
                    <a:pt x="426" y="6442"/>
                  </a:lnTo>
                  <a:lnTo>
                    <a:pt x="426" y="5514"/>
                  </a:lnTo>
                  <a:cubicBezTo>
                    <a:pt x="1053" y="5063"/>
                    <a:pt x="5138" y="2081"/>
                    <a:pt x="10426" y="427"/>
                  </a:cubicBezTo>
                  <a:close/>
                  <a:moveTo>
                    <a:pt x="10401" y="1"/>
                  </a:moveTo>
                  <a:cubicBezTo>
                    <a:pt x="4562" y="1805"/>
                    <a:pt x="125" y="5214"/>
                    <a:pt x="75" y="5239"/>
                  </a:cubicBezTo>
                  <a:cubicBezTo>
                    <a:pt x="25" y="5289"/>
                    <a:pt x="0" y="5339"/>
                    <a:pt x="0" y="5414"/>
                  </a:cubicBezTo>
                  <a:lnTo>
                    <a:pt x="0" y="6542"/>
                  </a:lnTo>
                  <a:cubicBezTo>
                    <a:pt x="0" y="6617"/>
                    <a:pt x="25" y="6667"/>
                    <a:pt x="75" y="6692"/>
                  </a:cubicBezTo>
                  <a:lnTo>
                    <a:pt x="6040" y="11880"/>
                  </a:lnTo>
                  <a:cubicBezTo>
                    <a:pt x="6090" y="11931"/>
                    <a:pt x="6140" y="11931"/>
                    <a:pt x="6191" y="11931"/>
                  </a:cubicBezTo>
                  <a:lnTo>
                    <a:pt x="6241" y="11931"/>
                  </a:lnTo>
                  <a:cubicBezTo>
                    <a:pt x="12531" y="10226"/>
                    <a:pt x="16391" y="5890"/>
                    <a:pt x="16441" y="5840"/>
                  </a:cubicBezTo>
                  <a:cubicBezTo>
                    <a:pt x="16466" y="5790"/>
                    <a:pt x="16491" y="5740"/>
                    <a:pt x="16491" y="5690"/>
                  </a:cubicBezTo>
                  <a:lnTo>
                    <a:pt x="16491" y="4562"/>
                  </a:lnTo>
                  <a:cubicBezTo>
                    <a:pt x="16491" y="4512"/>
                    <a:pt x="16466" y="4462"/>
                    <a:pt x="16441" y="4412"/>
                  </a:cubicBezTo>
                  <a:cubicBezTo>
                    <a:pt x="13734" y="1580"/>
                    <a:pt x="10577" y="51"/>
                    <a:pt x="10552" y="26"/>
                  </a:cubicBezTo>
                  <a:cubicBezTo>
                    <a:pt x="10501" y="1"/>
                    <a:pt x="10451" y="1"/>
                    <a:pt x="10401"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3" name="Google Shape;1233;p32">
              <a:extLst>
                <a:ext uri="{FF2B5EF4-FFF2-40B4-BE49-F238E27FC236}">
                  <a16:creationId xmlns:a16="http://schemas.microsoft.com/office/drawing/2014/main" id="{EDAD5D25-53A1-11A2-2367-DDE5BF252682}"/>
                </a:ext>
              </a:extLst>
            </p:cNvPr>
            <p:cNvSpPr/>
            <p:nvPr/>
          </p:nvSpPr>
          <p:spPr>
            <a:xfrm>
              <a:off x="8287981" y="2840923"/>
              <a:ext cx="480855" cy="345093"/>
            </a:xfrm>
            <a:custGeom>
              <a:avLst/>
              <a:gdLst/>
              <a:ahLst/>
              <a:cxnLst/>
              <a:rect l="l" t="t" r="r" b="b"/>
              <a:pathLst>
                <a:path w="16066" h="11530" extrusionOk="0">
                  <a:moveTo>
                    <a:pt x="10226" y="0"/>
                  </a:moveTo>
                  <a:cubicBezTo>
                    <a:pt x="2808" y="2281"/>
                    <a:pt x="1" y="6341"/>
                    <a:pt x="1" y="6341"/>
                  </a:cubicBezTo>
                  <a:lnTo>
                    <a:pt x="5966" y="11529"/>
                  </a:lnTo>
                  <a:cubicBezTo>
                    <a:pt x="12256" y="9825"/>
                    <a:pt x="16066" y="5489"/>
                    <a:pt x="16066" y="5489"/>
                  </a:cubicBezTo>
                  <a:cubicBezTo>
                    <a:pt x="13209" y="2381"/>
                    <a:pt x="10226" y="0"/>
                    <a:pt x="10226"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4" name="Google Shape;1234;p32">
              <a:extLst>
                <a:ext uri="{FF2B5EF4-FFF2-40B4-BE49-F238E27FC236}">
                  <a16:creationId xmlns:a16="http://schemas.microsoft.com/office/drawing/2014/main" id="{5B93B424-75F2-20FB-B29E-71336EFE4A3E}"/>
                </a:ext>
              </a:extLst>
            </p:cNvPr>
            <p:cNvSpPr/>
            <p:nvPr/>
          </p:nvSpPr>
          <p:spPr>
            <a:xfrm>
              <a:off x="8280499" y="2834907"/>
              <a:ext cx="495102" cy="357095"/>
            </a:xfrm>
            <a:custGeom>
              <a:avLst/>
              <a:gdLst/>
              <a:ahLst/>
              <a:cxnLst/>
              <a:rect l="l" t="t" r="r" b="b"/>
              <a:pathLst>
                <a:path w="16542" h="11931" extrusionOk="0">
                  <a:moveTo>
                    <a:pt x="10426" y="452"/>
                  </a:moveTo>
                  <a:cubicBezTo>
                    <a:pt x="10927" y="853"/>
                    <a:pt x="13509" y="3008"/>
                    <a:pt x="16015" y="5690"/>
                  </a:cubicBezTo>
                  <a:cubicBezTo>
                    <a:pt x="15313" y="6442"/>
                    <a:pt x="11729" y="9976"/>
                    <a:pt x="6266" y="11505"/>
                  </a:cubicBezTo>
                  <a:lnTo>
                    <a:pt x="526" y="6517"/>
                  </a:lnTo>
                  <a:cubicBezTo>
                    <a:pt x="1103" y="5765"/>
                    <a:pt x="4035" y="2432"/>
                    <a:pt x="10426" y="452"/>
                  </a:cubicBezTo>
                  <a:close/>
                  <a:moveTo>
                    <a:pt x="10426" y="1"/>
                  </a:moveTo>
                  <a:cubicBezTo>
                    <a:pt x="3008" y="2282"/>
                    <a:pt x="175" y="6267"/>
                    <a:pt x="75" y="6417"/>
                  </a:cubicBezTo>
                  <a:cubicBezTo>
                    <a:pt x="0" y="6517"/>
                    <a:pt x="25" y="6642"/>
                    <a:pt x="100" y="6693"/>
                  </a:cubicBezTo>
                  <a:lnTo>
                    <a:pt x="6065" y="11881"/>
                  </a:lnTo>
                  <a:cubicBezTo>
                    <a:pt x="6115" y="11906"/>
                    <a:pt x="6165" y="11931"/>
                    <a:pt x="6216" y="11931"/>
                  </a:cubicBezTo>
                  <a:lnTo>
                    <a:pt x="6266" y="11931"/>
                  </a:lnTo>
                  <a:cubicBezTo>
                    <a:pt x="12556" y="10226"/>
                    <a:pt x="16416" y="5866"/>
                    <a:pt x="16466" y="5840"/>
                  </a:cubicBezTo>
                  <a:cubicBezTo>
                    <a:pt x="16541" y="5740"/>
                    <a:pt x="16541" y="5640"/>
                    <a:pt x="16466" y="5540"/>
                  </a:cubicBezTo>
                  <a:cubicBezTo>
                    <a:pt x="13634" y="2482"/>
                    <a:pt x="10652" y="76"/>
                    <a:pt x="10602" y="51"/>
                  </a:cubicBezTo>
                  <a:cubicBezTo>
                    <a:pt x="10551" y="1"/>
                    <a:pt x="10476" y="1"/>
                    <a:pt x="1042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5" name="Google Shape;1235;p32">
              <a:extLst>
                <a:ext uri="{FF2B5EF4-FFF2-40B4-BE49-F238E27FC236}">
                  <a16:creationId xmlns:a16="http://schemas.microsoft.com/office/drawing/2014/main" id="{7007FAA1-A468-BD1A-0DF5-8AC0B29E54C8}"/>
                </a:ext>
              </a:extLst>
            </p:cNvPr>
            <p:cNvSpPr/>
            <p:nvPr/>
          </p:nvSpPr>
          <p:spPr>
            <a:xfrm>
              <a:off x="9162625" y="3384152"/>
              <a:ext cx="531138" cy="608986"/>
            </a:xfrm>
            <a:custGeom>
              <a:avLst/>
              <a:gdLst/>
              <a:ahLst/>
              <a:cxnLst/>
              <a:rect l="l" t="t" r="r" b="b"/>
              <a:pathLst>
                <a:path w="17746" h="20347" extrusionOk="0">
                  <a:moveTo>
                    <a:pt x="14157" y="1"/>
                  </a:moveTo>
                  <a:cubicBezTo>
                    <a:pt x="14048" y="1"/>
                    <a:pt x="13937" y="27"/>
                    <a:pt x="13836" y="71"/>
                  </a:cubicBezTo>
                  <a:lnTo>
                    <a:pt x="3059" y="5961"/>
                  </a:lnTo>
                  <a:cubicBezTo>
                    <a:pt x="2958" y="6036"/>
                    <a:pt x="2858" y="6111"/>
                    <a:pt x="2783" y="6236"/>
                  </a:cubicBezTo>
                  <a:lnTo>
                    <a:pt x="176" y="9770"/>
                  </a:lnTo>
                  <a:cubicBezTo>
                    <a:pt x="51" y="9921"/>
                    <a:pt x="1" y="10121"/>
                    <a:pt x="1" y="10297"/>
                  </a:cubicBezTo>
                  <a:lnTo>
                    <a:pt x="1" y="19996"/>
                  </a:lnTo>
                  <a:lnTo>
                    <a:pt x="577" y="20347"/>
                  </a:lnTo>
                  <a:lnTo>
                    <a:pt x="17294" y="9846"/>
                  </a:lnTo>
                  <a:lnTo>
                    <a:pt x="17294" y="2176"/>
                  </a:lnTo>
                  <a:lnTo>
                    <a:pt x="17745" y="2377"/>
                  </a:lnTo>
                  <a:lnTo>
                    <a:pt x="17745" y="1976"/>
                  </a:lnTo>
                  <a:lnTo>
                    <a:pt x="17169" y="1374"/>
                  </a:lnTo>
                  <a:lnTo>
                    <a:pt x="17169" y="1399"/>
                  </a:lnTo>
                  <a:cubicBezTo>
                    <a:pt x="17119" y="1324"/>
                    <a:pt x="17044" y="1249"/>
                    <a:pt x="16943" y="1224"/>
                  </a:cubicBezTo>
                  <a:lnTo>
                    <a:pt x="14387" y="46"/>
                  </a:lnTo>
                  <a:cubicBezTo>
                    <a:pt x="14313" y="14"/>
                    <a:pt x="14236" y="1"/>
                    <a:pt x="14157" y="1"/>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6" name="Google Shape;1236;p32">
              <a:extLst>
                <a:ext uri="{FF2B5EF4-FFF2-40B4-BE49-F238E27FC236}">
                  <a16:creationId xmlns:a16="http://schemas.microsoft.com/office/drawing/2014/main" id="{F3D8DD10-510B-576B-65F7-E62A5BAF5467}"/>
                </a:ext>
              </a:extLst>
            </p:cNvPr>
            <p:cNvSpPr/>
            <p:nvPr/>
          </p:nvSpPr>
          <p:spPr>
            <a:xfrm>
              <a:off x="9156639" y="3378106"/>
              <a:ext cx="543858" cy="621796"/>
            </a:xfrm>
            <a:custGeom>
              <a:avLst/>
              <a:gdLst/>
              <a:ahLst/>
              <a:cxnLst/>
              <a:rect l="l" t="t" r="r" b="b"/>
              <a:pathLst>
                <a:path w="18171" h="20775" extrusionOk="0">
                  <a:moveTo>
                    <a:pt x="14339" y="414"/>
                  </a:moveTo>
                  <a:cubicBezTo>
                    <a:pt x="14391" y="414"/>
                    <a:pt x="14442" y="426"/>
                    <a:pt x="14487" y="448"/>
                  </a:cubicBezTo>
                  <a:lnTo>
                    <a:pt x="17068" y="1626"/>
                  </a:lnTo>
                  <a:cubicBezTo>
                    <a:pt x="17118" y="1626"/>
                    <a:pt x="17168" y="1677"/>
                    <a:pt x="17193" y="1727"/>
                  </a:cubicBezTo>
                  <a:cubicBezTo>
                    <a:pt x="17218" y="1752"/>
                    <a:pt x="17244" y="1752"/>
                    <a:pt x="17244" y="1777"/>
                  </a:cubicBezTo>
                  <a:lnTo>
                    <a:pt x="17720" y="2253"/>
                  </a:lnTo>
                  <a:lnTo>
                    <a:pt x="17720" y="2253"/>
                  </a:lnTo>
                  <a:lnTo>
                    <a:pt x="17594" y="2178"/>
                  </a:lnTo>
                  <a:cubicBezTo>
                    <a:pt x="17572" y="2170"/>
                    <a:pt x="17550" y="2167"/>
                    <a:pt x="17529" y="2167"/>
                  </a:cubicBezTo>
                  <a:cubicBezTo>
                    <a:pt x="17477" y="2167"/>
                    <a:pt x="17429" y="2185"/>
                    <a:pt x="17394" y="2203"/>
                  </a:cubicBezTo>
                  <a:cubicBezTo>
                    <a:pt x="17319" y="2253"/>
                    <a:pt x="17294" y="2303"/>
                    <a:pt x="17294" y="2378"/>
                  </a:cubicBezTo>
                  <a:lnTo>
                    <a:pt x="17294" y="9947"/>
                  </a:lnTo>
                  <a:lnTo>
                    <a:pt x="777" y="20298"/>
                  </a:lnTo>
                  <a:lnTo>
                    <a:pt x="401" y="20073"/>
                  </a:lnTo>
                  <a:lnTo>
                    <a:pt x="401" y="10499"/>
                  </a:lnTo>
                  <a:cubicBezTo>
                    <a:pt x="401" y="10348"/>
                    <a:pt x="451" y="10223"/>
                    <a:pt x="552" y="10098"/>
                  </a:cubicBezTo>
                  <a:lnTo>
                    <a:pt x="3133" y="6564"/>
                  </a:lnTo>
                  <a:cubicBezTo>
                    <a:pt x="3208" y="6464"/>
                    <a:pt x="3284" y="6413"/>
                    <a:pt x="3359" y="6363"/>
                  </a:cubicBezTo>
                  <a:lnTo>
                    <a:pt x="14136" y="474"/>
                  </a:lnTo>
                  <a:cubicBezTo>
                    <a:pt x="14205" y="432"/>
                    <a:pt x="14274" y="414"/>
                    <a:pt x="14339" y="414"/>
                  </a:cubicBezTo>
                  <a:close/>
                  <a:moveTo>
                    <a:pt x="14320" y="0"/>
                  </a:moveTo>
                  <a:cubicBezTo>
                    <a:pt x="14187" y="0"/>
                    <a:pt x="14054" y="31"/>
                    <a:pt x="13935" y="98"/>
                  </a:cubicBezTo>
                  <a:lnTo>
                    <a:pt x="3158" y="5987"/>
                  </a:lnTo>
                  <a:cubicBezTo>
                    <a:pt x="3033" y="6063"/>
                    <a:pt x="2908" y="6188"/>
                    <a:pt x="2807" y="6313"/>
                  </a:cubicBezTo>
                  <a:lnTo>
                    <a:pt x="201" y="9847"/>
                  </a:lnTo>
                  <a:cubicBezTo>
                    <a:pt x="76" y="10048"/>
                    <a:pt x="0" y="10273"/>
                    <a:pt x="0" y="10499"/>
                  </a:cubicBezTo>
                  <a:lnTo>
                    <a:pt x="0" y="20198"/>
                  </a:lnTo>
                  <a:cubicBezTo>
                    <a:pt x="0" y="20273"/>
                    <a:pt x="25" y="20348"/>
                    <a:pt x="101" y="20373"/>
                  </a:cubicBezTo>
                  <a:lnTo>
                    <a:pt x="677" y="20724"/>
                  </a:lnTo>
                  <a:cubicBezTo>
                    <a:pt x="702" y="20749"/>
                    <a:pt x="752" y="20774"/>
                    <a:pt x="777" y="20774"/>
                  </a:cubicBezTo>
                  <a:cubicBezTo>
                    <a:pt x="827" y="20774"/>
                    <a:pt x="852" y="20749"/>
                    <a:pt x="903" y="20724"/>
                  </a:cubicBezTo>
                  <a:lnTo>
                    <a:pt x="17619" y="10223"/>
                  </a:lnTo>
                  <a:cubicBezTo>
                    <a:pt x="17670" y="10198"/>
                    <a:pt x="17720" y="10123"/>
                    <a:pt x="17720" y="10048"/>
                  </a:cubicBezTo>
                  <a:lnTo>
                    <a:pt x="17720" y="2679"/>
                  </a:lnTo>
                  <a:lnTo>
                    <a:pt x="17870" y="2754"/>
                  </a:lnTo>
                  <a:cubicBezTo>
                    <a:pt x="17901" y="2765"/>
                    <a:pt x="17932" y="2771"/>
                    <a:pt x="17962" y="2771"/>
                  </a:cubicBezTo>
                  <a:cubicBezTo>
                    <a:pt x="18003" y="2771"/>
                    <a:pt x="18041" y="2759"/>
                    <a:pt x="18071" y="2729"/>
                  </a:cubicBezTo>
                  <a:cubicBezTo>
                    <a:pt x="18121" y="2704"/>
                    <a:pt x="18171" y="2629"/>
                    <a:pt x="18171" y="2554"/>
                  </a:cubicBezTo>
                  <a:lnTo>
                    <a:pt x="18171" y="2178"/>
                  </a:lnTo>
                  <a:cubicBezTo>
                    <a:pt x="18171" y="2128"/>
                    <a:pt x="18146" y="2078"/>
                    <a:pt x="18096" y="2027"/>
                  </a:cubicBezTo>
                  <a:lnTo>
                    <a:pt x="17519" y="1451"/>
                  </a:lnTo>
                  <a:cubicBezTo>
                    <a:pt x="17494" y="1426"/>
                    <a:pt x="17494" y="1426"/>
                    <a:pt x="17494" y="1426"/>
                  </a:cubicBezTo>
                  <a:cubicBezTo>
                    <a:pt x="17419" y="1326"/>
                    <a:pt x="17319" y="1276"/>
                    <a:pt x="17244" y="1225"/>
                  </a:cubicBezTo>
                  <a:lnTo>
                    <a:pt x="14662" y="73"/>
                  </a:lnTo>
                  <a:cubicBezTo>
                    <a:pt x="14556" y="25"/>
                    <a:pt x="14438" y="0"/>
                    <a:pt x="1432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7" name="Google Shape;1237;p32">
              <a:extLst>
                <a:ext uri="{FF2B5EF4-FFF2-40B4-BE49-F238E27FC236}">
                  <a16:creationId xmlns:a16="http://schemas.microsoft.com/office/drawing/2014/main" id="{3A2FFB41-E981-294B-0A51-C229E185BB28}"/>
                </a:ext>
              </a:extLst>
            </p:cNvPr>
            <p:cNvSpPr/>
            <p:nvPr/>
          </p:nvSpPr>
          <p:spPr>
            <a:xfrm>
              <a:off x="9179895" y="3401841"/>
              <a:ext cx="518358" cy="591297"/>
            </a:xfrm>
            <a:custGeom>
              <a:avLst/>
              <a:gdLst/>
              <a:ahLst/>
              <a:cxnLst/>
              <a:rect l="l" t="t" r="r" b="b"/>
              <a:pathLst>
                <a:path w="17319" h="19756" extrusionOk="0">
                  <a:moveTo>
                    <a:pt x="14114" y="0"/>
                  </a:moveTo>
                  <a:cubicBezTo>
                    <a:pt x="14023" y="0"/>
                    <a:pt x="13935" y="19"/>
                    <a:pt x="13860" y="56"/>
                  </a:cubicBezTo>
                  <a:lnTo>
                    <a:pt x="3083" y="5971"/>
                  </a:lnTo>
                  <a:cubicBezTo>
                    <a:pt x="2958" y="6021"/>
                    <a:pt x="2857" y="6122"/>
                    <a:pt x="2782" y="6222"/>
                  </a:cubicBezTo>
                  <a:lnTo>
                    <a:pt x="176" y="9756"/>
                  </a:lnTo>
                  <a:cubicBezTo>
                    <a:pt x="75" y="9931"/>
                    <a:pt x="0" y="10107"/>
                    <a:pt x="0" y="10307"/>
                  </a:cubicBezTo>
                  <a:lnTo>
                    <a:pt x="0" y="19756"/>
                  </a:lnTo>
                  <a:lnTo>
                    <a:pt x="17319" y="9856"/>
                  </a:lnTo>
                  <a:lnTo>
                    <a:pt x="17319" y="1761"/>
                  </a:lnTo>
                  <a:cubicBezTo>
                    <a:pt x="17319" y="1535"/>
                    <a:pt x="17168" y="1310"/>
                    <a:pt x="16968" y="1209"/>
                  </a:cubicBezTo>
                  <a:lnTo>
                    <a:pt x="14386" y="56"/>
                  </a:lnTo>
                  <a:cubicBezTo>
                    <a:pt x="14299" y="19"/>
                    <a:pt x="14205" y="0"/>
                    <a:pt x="14114"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8" name="Google Shape;1238;p32">
              <a:extLst>
                <a:ext uri="{FF2B5EF4-FFF2-40B4-BE49-F238E27FC236}">
                  <a16:creationId xmlns:a16="http://schemas.microsoft.com/office/drawing/2014/main" id="{A1220E0A-A6D1-4189-2F17-F618C009937A}"/>
                </a:ext>
              </a:extLst>
            </p:cNvPr>
            <p:cNvSpPr/>
            <p:nvPr/>
          </p:nvSpPr>
          <p:spPr>
            <a:xfrm>
              <a:off x="9173879" y="3395346"/>
              <a:ext cx="530390" cy="604556"/>
            </a:xfrm>
            <a:custGeom>
              <a:avLst/>
              <a:gdLst/>
              <a:ahLst/>
              <a:cxnLst/>
              <a:rect l="l" t="t" r="r" b="b"/>
              <a:pathLst>
                <a:path w="17721" h="20199" extrusionOk="0">
                  <a:moveTo>
                    <a:pt x="14337" y="424"/>
                  </a:moveTo>
                  <a:cubicBezTo>
                    <a:pt x="14387" y="424"/>
                    <a:pt x="14437" y="424"/>
                    <a:pt x="14487" y="449"/>
                  </a:cubicBezTo>
                  <a:lnTo>
                    <a:pt x="17069" y="1627"/>
                  </a:lnTo>
                  <a:cubicBezTo>
                    <a:pt x="17219" y="1677"/>
                    <a:pt x="17294" y="1827"/>
                    <a:pt x="17294" y="1978"/>
                  </a:cubicBezTo>
                  <a:lnTo>
                    <a:pt x="17294" y="9948"/>
                  </a:lnTo>
                  <a:lnTo>
                    <a:pt x="427" y="19622"/>
                  </a:lnTo>
                  <a:lnTo>
                    <a:pt x="427" y="10524"/>
                  </a:lnTo>
                  <a:cubicBezTo>
                    <a:pt x="427" y="10374"/>
                    <a:pt x="452" y="10223"/>
                    <a:pt x="552" y="10098"/>
                  </a:cubicBezTo>
                  <a:lnTo>
                    <a:pt x="3159" y="6564"/>
                  </a:lnTo>
                  <a:cubicBezTo>
                    <a:pt x="3209" y="6489"/>
                    <a:pt x="3284" y="6414"/>
                    <a:pt x="3384" y="6364"/>
                  </a:cubicBezTo>
                  <a:lnTo>
                    <a:pt x="14161" y="474"/>
                  </a:lnTo>
                  <a:cubicBezTo>
                    <a:pt x="14211" y="449"/>
                    <a:pt x="14287" y="424"/>
                    <a:pt x="14337" y="424"/>
                  </a:cubicBezTo>
                  <a:close/>
                  <a:moveTo>
                    <a:pt x="14323" y="1"/>
                  </a:moveTo>
                  <a:cubicBezTo>
                    <a:pt x="14193" y="1"/>
                    <a:pt x="14067" y="32"/>
                    <a:pt x="13961" y="98"/>
                  </a:cubicBezTo>
                  <a:lnTo>
                    <a:pt x="3184" y="5988"/>
                  </a:lnTo>
                  <a:cubicBezTo>
                    <a:pt x="3033" y="6063"/>
                    <a:pt x="2908" y="6188"/>
                    <a:pt x="2808" y="6314"/>
                  </a:cubicBezTo>
                  <a:lnTo>
                    <a:pt x="201" y="9847"/>
                  </a:lnTo>
                  <a:cubicBezTo>
                    <a:pt x="76" y="10048"/>
                    <a:pt x="1" y="10274"/>
                    <a:pt x="1" y="10524"/>
                  </a:cubicBezTo>
                  <a:lnTo>
                    <a:pt x="1" y="19973"/>
                  </a:lnTo>
                  <a:cubicBezTo>
                    <a:pt x="1" y="20048"/>
                    <a:pt x="26" y="20123"/>
                    <a:pt x="101" y="20148"/>
                  </a:cubicBezTo>
                  <a:cubicBezTo>
                    <a:pt x="126" y="20173"/>
                    <a:pt x="176" y="20198"/>
                    <a:pt x="201" y="20198"/>
                  </a:cubicBezTo>
                  <a:cubicBezTo>
                    <a:pt x="251" y="20198"/>
                    <a:pt x="276" y="20173"/>
                    <a:pt x="302" y="20148"/>
                  </a:cubicBezTo>
                  <a:lnTo>
                    <a:pt x="17620" y="10248"/>
                  </a:lnTo>
                  <a:cubicBezTo>
                    <a:pt x="17670" y="10198"/>
                    <a:pt x="17720" y="10148"/>
                    <a:pt x="17720" y="10073"/>
                  </a:cubicBezTo>
                  <a:lnTo>
                    <a:pt x="17720" y="1978"/>
                  </a:lnTo>
                  <a:cubicBezTo>
                    <a:pt x="17720" y="1652"/>
                    <a:pt x="17545" y="1376"/>
                    <a:pt x="17244" y="1251"/>
                  </a:cubicBezTo>
                  <a:lnTo>
                    <a:pt x="14663" y="73"/>
                  </a:lnTo>
                  <a:cubicBezTo>
                    <a:pt x="14556" y="26"/>
                    <a:pt x="14438" y="1"/>
                    <a:pt x="1432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39" name="Google Shape;1239;p32">
              <a:extLst>
                <a:ext uri="{FF2B5EF4-FFF2-40B4-BE49-F238E27FC236}">
                  <a16:creationId xmlns:a16="http://schemas.microsoft.com/office/drawing/2014/main" id="{85BB8F85-15A1-C6D0-26BA-5EBA8DF6A6BE}"/>
                </a:ext>
              </a:extLst>
            </p:cNvPr>
            <p:cNvSpPr/>
            <p:nvPr/>
          </p:nvSpPr>
          <p:spPr>
            <a:xfrm>
              <a:off x="9253403" y="3481514"/>
              <a:ext cx="371342" cy="384870"/>
            </a:xfrm>
            <a:custGeom>
              <a:avLst/>
              <a:gdLst/>
              <a:ahLst/>
              <a:cxnLst/>
              <a:rect l="l" t="t" r="r" b="b"/>
              <a:pathLst>
                <a:path w="12407" h="12859" extrusionOk="0">
                  <a:moveTo>
                    <a:pt x="11755" y="1"/>
                  </a:moveTo>
                  <a:lnTo>
                    <a:pt x="2106" y="5289"/>
                  </a:lnTo>
                  <a:lnTo>
                    <a:pt x="0" y="8146"/>
                  </a:lnTo>
                  <a:lnTo>
                    <a:pt x="0" y="12858"/>
                  </a:lnTo>
                  <a:lnTo>
                    <a:pt x="12407" y="5765"/>
                  </a:lnTo>
                  <a:lnTo>
                    <a:pt x="12407" y="302"/>
                  </a:lnTo>
                  <a:lnTo>
                    <a:pt x="11755"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0" name="Google Shape;1240;p32">
              <a:extLst>
                <a:ext uri="{FF2B5EF4-FFF2-40B4-BE49-F238E27FC236}">
                  <a16:creationId xmlns:a16="http://schemas.microsoft.com/office/drawing/2014/main" id="{F0E98434-97D8-312F-6664-659E17E31500}"/>
                </a:ext>
              </a:extLst>
            </p:cNvPr>
            <p:cNvSpPr/>
            <p:nvPr/>
          </p:nvSpPr>
          <p:spPr>
            <a:xfrm>
              <a:off x="9247387" y="3475050"/>
              <a:ext cx="383373" cy="398069"/>
            </a:xfrm>
            <a:custGeom>
              <a:avLst/>
              <a:gdLst/>
              <a:ahLst/>
              <a:cxnLst/>
              <a:rect l="l" t="t" r="r" b="b"/>
              <a:pathLst>
                <a:path w="12809" h="13300" extrusionOk="0">
                  <a:moveTo>
                    <a:pt x="11981" y="443"/>
                  </a:moveTo>
                  <a:lnTo>
                    <a:pt x="12382" y="643"/>
                  </a:lnTo>
                  <a:lnTo>
                    <a:pt x="12382" y="5856"/>
                  </a:lnTo>
                  <a:lnTo>
                    <a:pt x="402" y="12723"/>
                  </a:lnTo>
                  <a:lnTo>
                    <a:pt x="402" y="8438"/>
                  </a:lnTo>
                  <a:lnTo>
                    <a:pt x="2432" y="5656"/>
                  </a:lnTo>
                  <a:lnTo>
                    <a:pt x="11981" y="443"/>
                  </a:lnTo>
                  <a:close/>
                  <a:moveTo>
                    <a:pt x="11965" y="0"/>
                  </a:moveTo>
                  <a:cubicBezTo>
                    <a:pt x="11923" y="0"/>
                    <a:pt x="11885" y="12"/>
                    <a:pt x="11856" y="42"/>
                  </a:cubicBezTo>
                  <a:lnTo>
                    <a:pt x="2206" y="5330"/>
                  </a:lnTo>
                  <a:cubicBezTo>
                    <a:pt x="2181" y="5330"/>
                    <a:pt x="2156" y="5355"/>
                    <a:pt x="2131" y="5380"/>
                  </a:cubicBezTo>
                  <a:lnTo>
                    <a:pt x="26" y="8237"/>
                  </a:lnTo>
                  <a:cubicBezTo>
                    <a:pt x="1" y="8262"/>
                    <a:pt x="1" y="8312"/>
                    <a:pt x="1" y="8362"/>
                  </a:cubicBezTo>
                  <a:lnTo>
                    <a:pt x="1" y="13074"/>
                  </a:lnTo>
                  <a:cubicBezTo>
                    <a:pt x="1" y="13149"/>
                    <a:pt x="26" y="13225"/>
                    <a:pt x="101" y="13275"/>
                  </a:cubicBezTo>
                  <a:cubicBezTo>
                    <a:pt x="126" y="13275"/>
                    <a:pt x="176" y="13300"/>
                    <a:pt x="201" y="13300"/>
                  </a:cubicBezTo>
                  <a:cubicBezTo>
                    <a:pt x="227" y="13300"/>
                    <a:pt x="277" y="13275"/>
                    <a:pt x="302" y="13275"/>
                  </a:cubicBezTo>
                  <a:lnTo>
                    <a:pt x="12708" y="6157"/>
                  </a:lnTo>
                  <a:cubicBezTo>
                    <a:pt x="12783" y="6132"/>
                    <a:pt x="12808" y="6057"/>
                    <a:pt x="12808" y="5981"/>
                  </a:cubicBezTo>
                  <a:lnTo>
                    <a:pt x="12808" y="518"/>
                  </a:lnTo>
                  <a:cubicBezTo>
                    <a:pt x="12808" y="417"/>
                    <a:pt x="12758" y="342"/>
                    <a:pt x="12683" y="317"/>
                  </a:cubicBezTo>
                  <a:lnTo>
                    <a:pt x="12056" y="16"/>
                  </a:lnTo>
                  <a:cubicBezTo>
                    <a:pt x="12025" y="6"/>
                    <a:pt x="11994" y="0"/>
                    <a:pt x="11965"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1" name="Google Shape;1241;p32">
              <a:extLst>
                <a:ext uri="{FF2B5EF4-FFF2-40B4-BE49-F238E27FC236}">
                  <a16:creationId xmlns:a16="http://schemas.microsoft.com/office/drawing/2014/main" id="{043F1707-923E-7254-06B3-6980DE871AD6}"/>
                </a:ext>
              </a:extLst>
            </p:cNvPr>
            <p:cNvSpPr/>
            <p:nvPr/>
          </p:nvSpPr>
          <p:spPr>
            <a:xfrm>
              <a:off x="8295494" y="3155786"/>
              <a:ext cx="681147" cy="661094"/>
            </a:xfrm>
            <a:custGeom>
              <a:avLst/>
              <a:gdLst/>
              <a:ahLst/>
              <a:cxnLst/>
              <a:rect l="l" t="t" r="r" b="b"/>
              <a:pathLst>
                <a:path w="22758" h="22088" extrusionOk="0">
                  <a:moveTo>
                    <a:pt x="6231" y="5240"/>
                  </a:moveTo>
                  <a:cubicBezTo>
                    <a:pt x="6300" y="5240"/>
                    <a:pt x="6372" y="5257"/>
                    <a:pt x="6441" y="5295"/>
                  </a:cubicBezTo>
                  <a:lnTo>
                    <a:pt x="14988" y="10257"/>
                  </a:lnTo>
                  <a:cubicBezTo>
                    <a:pt x="15264" y="10408"/>
                    <a:pt x="15439" y="10709"/>
                    <a:pt x="15439" y="11034"/>
                  </a:cubicBezTo>
                  <a:lnTo>
                    <a:pt x="15439" y="15019"/>
                  </a:lnTo>
                  <a:lnTo>
                    <a:pt x="5840" y="9556"/>
                  </a:lnTo>
                  <a:lnTo>
                    <a:pt x="5840" y="5621"/>
                  </a:lnTo>
                  <a:cubicBezTo>
                    <a:pt x="5840" y="5395"/>
                    <a:pt x="6023" y="5240"/>
                    <a:pt x="6231" y="5240"/>
                  </a:cubicBezTo>
                  <a:close/>
                  <a:moveTo>
                    <a:pt x="1780" y="0"/>
                  </a:moveTo>
                  <a:cubicBezTo>
                    <a:pt x="1504" y="0"/>
                    <a:pt x="1228" y="69"/>
                    <a:pt x="978" y="207"/>
                  </a:cubicBezTo>
                  <a:cubicBezTo>
                    <a:pt x="852" y="282"/>
                    <a:pt x="752" y="358"/>
                    <a:pt x="677" y="433"/>
                  </a:cubicBezTo>
                  <a:lnTo>
                    <a:pt x="0" y="1034"/>
                  </a:lnTo>
                  <a:lnTo>
                    <a:pt x="176" y="1335"/>
                  </a:lnTo>
                  <a:cubicBezTo>
                    <a:pt x="176" y="1410"/>
                    <a:pt x="151" y="1510"/>
                    <a:pt x="151" y="1611"/>
                  </a:cubicBezTo>
                  <a:lnTo>
                    <a:pt x="151" y="9105"/>
                  </a:lnTo>
                  <a:lnTo>
                    <a:pt x="22757" y="22087"/>
                  </a:lnTo>
                  <a:lnTo>
                    <a:pt x="22757" y="13866"/>
                  </a:lnTo>
                  <a:cubicBezTo>
                    <a:pt x="22757" y="12689"/>
                    <a:pt x="22131" y="11586"/>
                    <a:pt x="21103" y="10984"/>
                  </a:cubicBezTo>
                  <a:lnTo>
                    <a:pt x="2582" y="207"/>
                  </a:lnTo>
                  <a:cubicBezTo>
                    <a:pt x="2331" y="69"/>
                    <a:pt x="2055" y="0"/>
                    <a:pt x="1780"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2" name="Google Shape;1242;p32">
              <a:extLst>
                <a:ext uri="{FF2B5EF4-FFF2-40B4-BE49-F238E27FC236}">
                  <a16:creationId xmlns:a16="http://schemas.microsoft.com/office/drawing/2014/main" id="{5FE27D6C-E60C-8406-EE3D-30C7EC72FEDD}"/>
                </a:ext>
              </a:extLst>
            </p:cNvPr>
            <p:cNvSpPr/>
            <p:nvPr/>
          </p:nvSpPr>
          <p:spPr>
            <a:xfrm>
              <a:off x="8288729" y="3149411"/>
              <a:ext cx="693897" cy="674203"/>
            </a:xfrm>
            <a:custGeom>
              <a:avLst/>
              <a:gdLst/>
              <a:ahLst/>
              <a:cxnLst/>
              <a:rect l="l" t="t" r="r" b="b"/>
              <a:pathLst>
                <a:path w="23184" h="22526" extrusionOk="0">
                  <a:moveTo>
                    <a:pt x="6455" y="5654"/>
                  </a:moveTo>
                  <a:cubicBezTo>
                    <a:pt x="6487" y="5654"/>
                    <a:pt x="6525" y="5662"/>
                    <a:pt x="6567" y="5683"/>
                  </a:cubicBezTo>
                  <a:lnTo>
                    <a:pt x="15114" y="10646"/>
                  </a:lnTo>
                  <a:cubicBezTo>
                    <a:pt x="15314" y="10771"/>
                    <a:pt x="15464" y="10997"/>
                    <a:pt x="15464" y="11247"/>
                  </a:cubicBezTo>
                  <a:lnTo>
                    <a:pt x="15464" y="14881"/>
                  </a:lnTo>
                  <a:lnTo>
                    <a:pt x="6291" y="9668"/>
                  </a:lnTo>
                  <a:lnTo>
                    <a:pt x="6291" y="5834"/>
                  </a:lnTo>
                  <a:cubicBezTo>
                    <a:pt x="6291" y="5734"/>
                    <a:pt x="6342" y="5683"/>
                    <a:pt x="6367" y="5683"/>
                  </a:cubicBezTo>
                  <a:cubicBezTo>
                    <a:pt x="6381" y="5669"/>
                    <a:pt x="6412" y="5654"/>
                    <a:pt x="6455" y="5654"/>
                  </a:cubicBezTo>
                  <a:close/>
                  <a:moveTo>
                    <a:pt x="6467" y="5232"/>
                  </a:moveTo>
                  <a:cubicBezTo>
                    <a:pt x="6367" y="5232"/>
                    <a:pt x="6266" y="5257"/>
                    <a:pt x="6166" y="5307"/>
                  </a:cubicBezTo>
                  <a:cubicBezTo>
                    <a:pt x="5991" y="5433"/>
                    <a:pt x="5865" y="5608"/>
                    <a:pt x="5865" y="5834"/>
                  </a:cubicBezTo>
                  <a:lnTo>
                    <a:pt x="5865" y="9769"/>
                  </a:lnTo>
                  <a:cubicBezTo>
                    <a:pt x="5865" y="9844"/>
                    <a:pt x="5916" y="9919"/>
                    <a:pt x="5966" y="9969"/>
                  </a:cubicBezTo>
                  <a:lnTo>
                    <a:pt x="15565" y="15408"/>
                  </a:lnTo>
                  <a:cubicBezTo>
                    <a:pt x="15590" y="15433"/>
                    <a:pt x="15615" y="15433"/>
                    <a:pt x="15665" y="15433"/>
                  </a:cubicBezTo>
                  <a:cubicBezTo>
                    <a:pt x="15690" y="15433"/>
                    <a:pt x="15740" y="15433"/>
                    <a:pt x="15765" y="15408"/>
                  </a:cubicBezTo>
                  <a:cubicBezTo>
                    <a:pt x="15840" y="15383"/>
                    <a:pt x="15865" y="15308"/>
                    <a:pt x="15865" y="15232"/>
                  </a:cubicBezTo>
                  <a:lnTo>
                    <a:pt x="15865" y="11247"/>
                  </a:lnTo>
                  <a:cubicBezTo>
                    <a:pt x="15865" y="10846"/>
                    <a:pt x="15665" y="10495"/>
                    <a:pt x="15314" y="10295"/>
                  </a:cubicBezTo>
                  <a:lnTo>
                    <a:pt x="6768" y="5307"/>
                  </a:lnTo>
                  <a:cubicBezTo>
                    <a:pt x="6667" y="5257"/>
                    <a:pt x="6567" y="5232"/>
                    <a:pt x="6467" y="5232"/>
                  </a:cubicBezTo>
                  <a:close/>
                  <a:moveTo>
                    <a:pt x="1979" y="411"/>
                  </a:moveTo>
                  <a:cubicBezTo>
                    <a:pt x="2226" y="411"/>
                    <a:pt x="2477" y="480"/>
                    <a:pt x="2707" y="621"/>
                  </a:cubicBezTo>
                  <a:lnTo>
                    <a:pt x="21229" y="11373"/>
                  </a:lnTo>
                  <a:cubicBezTo>
                    <a:pt x="22181" y="11949"/>
                    <a:pt x="22783" y="12977"/>
                    <a:pt x="22783" y="14079"/>
                  </a:cubicBezTo>
                  <a:lnTo>
                    <a:pt x="22783" y="21949"/>
                  </a:lnTo>
                  <a:lnTo>
                    <a:pt x="602" y="9217"/>
                  </a:lnTo>
                  <a:lnTo>
                    <a:pt x="602" y="1824"/>
                  </a:lnTo>
                  <a:cubicBezTo>
                    <a:pt x="602" y="1749"/>
                    <a:pt x="602" y="1648"/>
                    <a:pt x="627" y="1573"/>
                  </a:cubicBezTo>
                  <a:cubicBezTo>
                    <a:pt x="627" y="1523"/>
                    <a:pt x="627" y="1473"/>
                    <a:pt x="577" y="1423"/>
                  </a:cubicBezTo>
                  <a:lnTo>
                    <a:pt x="502" y="1297"/>
                  </a:lnTo>
                  <a:lnTo>
                    <a:pt x="1028" y="821"/>
                  </a:lnTo>
                  <a:cubicBezTo>
                    <a:pt x="1028" y="821"/>
                    <a:pt x="1028" y="796"/>
                    <a:pt x="1053" y="796"/>
                  </a:cubicBezTo>
                  <a:cubicBezTo>
                    <a:pt x="1129" y="721"/>
                    <a:pt x="1204" y="646"/>
                    <a:pt x="1304" y="596"/>
                  </a:cubicBezTo>
                  <a:cubicBezTo>
                    <a:pt x="1512" y="473"/>
                    <a:pt x="1744" y="411"/>
                    <a:pt x="1979" y="411"/>
                  </a:cubicBezTo>
                  <a:close/>
                  <a:moveTo>
                    <a:pt x="2006" y="0"/>
                  </a:moveTo>
                  <a:cubicBezTo>
                    <a:pt x="1692" y="0"/>
                    <a:pt x="1379" y="82"/>
                    <a:pt x="1103" y="245"/>
                  </a:cubicBezTo>
                  <a:cubicBezTo>
                    <a:pt x="978" y="295"/>
                    <a:pt x="878" y="370"/>
                    <a:pt x="778" y="470"/>
                  </a:cubicBezTo>
                  <a:cubicBezTo>
                    <a:pt x="778" y="470"/>
                    <a:pt x="753" y="470"/>
                    <a:pt x="753" y="495"/>
                  </a:cubicBezTo>
                  <a:lnTo>
                    <a:pt x="76" y="1097"/>
                  </a:lnTo>
                  <a:cubicBezTo>
                    <a:pt x="1" y="1172"/>
                    <a:pt x="1" y="1297"/>
                    <a:pt x="51" y="1373"/>
                  </a:cubicBezTo>
                  <a:lnTo>
                    <a:pt x="201" y="1598"/>
                  </a:lnTo>
                  <a:cubicBezTo>
                    <a:pt x="176" y="1673"/>
                    <a:pt x="176" y="1749"/>
                    <a:pt x="176" y="1824"/>
                  </a:cubicBezTo>
                  <a:lnTo>
                    <a:pt x="176" y="9318"/>
                  </a:lnTo>
                  <a:cubicBezTo>
                    <a:pt x="176" y="9393"/>
                    <a:pt x="226" y="9468"/>
                    <a:pt x="276" y="9518"/>
                  </a:cubicBezTo>
                  <a:lnTo>
                    <a:pt x="22883" y="22475"/>
                  </a:lnTo>
                  <a:cubicBezTo>
                    <a:pt x="22908" y="22501"/>
                    <a:pt x="22958" y="22526"/>
                    <a:pt x="22983" y="22526"/>
                  </a:cubicBezTo>
                  <a:cubicBezTo>
                    <a:pt x="23008" y="22526"/>
                    <a:pt x="23058" y="22501"/>
                    <a:pt x="23084" y="22475"/>
                  </a:cubicBezTo>
                  <a:cubicBezTo>
                    <a:pt x="23159" y="22450"/>
                    <a:pt x="23184" y="22375"/>
                    <a:pt x="23184" y="22300"/>
                  </a:cubicBezTo>
                  <a:lnTo>
                    <a:pt x="23184" y="14079"/>
                  </a:lnTo>
                  <a:cubicBezTo>
                    <a:pt x="23184" y="12826"/>
                    <a:pt x="22532" y="11648"/>
                    <a:pt x="21429" y="11022"/>
                  </a:cubicBezTo>
                  <a:lnTo>
                    <a:pt x="2908" y="245"/>
                  </a:lnTo>
                  <a:cubicBezTo>
                    <a:pt x="2632" y="82"/>
                    <a:pt x="2319" y="0"/>
                    <a:pt x="200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3" name="Google Shape;1243;p32">
              <a:extLst>
                <a:ext uri="{FF2B5EF4-FFF2-40B4-BE49-F238E27FC236}">
                  <a16:creationId xmlns:a16="http://schemas.microsoft.com/office/drawing/2014/main" id="{F9AE8194-D190-6738-EC90-23AE383E2BCB}"/>
                </a:ext>
              </a:extLst>
            </p:cNvPr>
            <p:cNvSpPr/>
            <p:nvPr/>
          </p:nvSpPr>
          <p:spPr>
            <a:xfrm>
              <a:off x="8280499" y="3173984"/>
              <a:ext cx="675879" cy="661633"/>
            </a:xfrm>
            <a:custGeom>
              <a:avLst/>
              <a:gdLst/>
              <a:ahLst/>
              <a:cxnLst/>
              <a:rect l="l" t="t" r="r" b="b"/>
              <a:pathLst>
                <a:path w="22582" h="22106" extrusionOk="0">
                  <a:moveTo>
                    <a:pt x="6058" y="5234"/>
                  </a:moveTo>
                  <a:cubicBezTo>
                    <a:pt x="6126" y="5234"/>
                    <a:pt x="6198" y="5251"/>
                    <a:pt x="6266" y="5288"/>
                  </a:cubicBezTo>
                  <a:lnTo>
                    <a:pt x="14812" y="10276"/>
                  </a:lnTo>
                  <a:cubicBezTo>
                    <a:pt x="15088" y="10426"/>
                    <a:pt x="15263" y="10727"/>
                    <a:pt x="15263" y="11028"/>
                  </a:cubicBezTo>
                  <a:lnTo>
                    <a:pt x="15263" y="15013"/>
                  </a:lnTo>
                  <a:lnTo>
                    <a:pt x="5664" y="9574"/>
                  </a:lnTo>
                  <a:lnTo>
                    <a:pt x="5664" y="5639"/>
                  </a:lnTo>
                  <a:cubicBezTo>
                    <a:pt x="5664" y="5394"/>
                    <a:pt x="5849" y="5234"/>
                    <a:pt x="6058" y="5234"/>
                  </a:cubicBezTo>
                  <a:close/>
                  <a:moveTo>
                    <a:pt x="1604" y="0"/>
                  </a:moveTo>
                  <a:cubicBezTo>
                    <a:pt x="1328" y="0"/>
                    <a:pt x="1053" y="75"/>
                    <a:pt x="802" y="226"/>
                  </a:cubicBezTo>
                  <a:cubicBezTo>
                    <a:pt x="301" y="501"/>
                    <a:pt x="0" y="1028"/>
                    <a:pt x="0" y="1604"/>
                  </a:cubicBezTo>
                  <a:lnTo>
                    <a:pt x="0" y="9123"/>
                  </a:lnTo>
                  <a:lnTo>
                    <a:pt x="22582" y="22106"/>
                  </a:lnTo>
                  <a:lnTo>
                    <a:pt x="22582" y="13860"/>
                  </a:lnTo>
                  <a:cubicBezTo>
                    <a:pt x="22582" y="12682"/>
                    <a:pt x="21955" y="11579"/>
                    <a:pt x="20927" y="11003"/>
                  </a:cubicBezTo>
                  <a:lnTo>
                    <a:pt x="2406" y="226"/>
                  </a:lnTo>
                  <a:cubicBezTo>
                    <a:pt x="2155" y="75"/>
                    <a:pt x="1880" y="0"/>
                    <a:pt x="1604"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4" name="Google Shape;1244;p32">
              <a:extLst>
                <a:ext uri="{FF2B5EF4-FFF2-40B4-BE49-F238E27FC236}">
                  <a16:creationId xmlns:a16="http://schemas.microsoft.com/office/drawing/2014/main" id="{731F7936-A5CA-1B72-951A-2BA058261BB5}"/>
                </a:ext>
              </a:extLst>
            </p:cNvPr>
            <p:cNvSpPr/>
            <p:nvPr/>
          </p:nvSpPr>
          <p:spPr>
            <a:xfrm>
              <a:off x="8273734" y="3167489"/>
              <a:ext cx="688659" cy="674143"/>
            </a:xfrm>
            <a:custGeom>
              <a:avLst/>
              <a:gdLst/>
              <a:ahLst/>
              <a:cxnLst/>
              <a:rect l="l" t="t" r="r" b="b"/>
              <a:pathLst>
                <a:path w="23009" h="22524" extrusionOk="0">
                  <a:moveTo>
                    <a:pt x="6300" y="5659"/>
                  </a:moveTo>
                  <a:cubicBezTo>
                    <a:pt x="6327" y="5659"/>
                    <a:pt x="6358" y="5664"/>
                    <a:pt x="6391" y="5681"/>
                  </a:cubicBezTo>
                  <a:lnTo>
                    <a:pt x="14938" y="10668"/>
                  </a:lnTo>
                  <a:cubicBezTo>
                    <a:pt x="15138" y="10794"/>
                    <a:pt x="15289" y="11019"/>
                    <a:pt x="15289" y="11245"/>
                  </a:cubicBezTo>
                  <a:lnTo>
                    <a:pt x="15289" y="14879"/>
                  </a:lnTo>
                  <a:lnTo>
                    <a:pt x="6116" y="9666"/>
                  </a:lnTo>
                  <a:lnTo>
                    <a:pt x="6116" y="5856"/>
                  </a:lnTo>
                  <a:cubicBezTo>
                    <a:pt x="6116" y="5756"/>
                    <a:pt x="6166" y="5706"/>
                    <a:pt x="6191" y="5681"/>
                  </a:cubicBezTo>
                  <a:cubicBezTo>
                    <a:pt x="6208" y="5681"/>
                    <a:pt x="6247" y="5659"/>
                    <a:pt x="6300" y="5659"/>
                  </a:cubicBezTo>
                  <a:close/>
                  <a:moveTo>
                    <a:pt x="6291" y="5236"/>
                  </a:moveTo>
                  <a:cubicBezTo>
                    <a:pt x="6191" y="5236"/>
                    <a:pt x="6091" y="5267"/>
                    <a:pt x="5990" y="5330"/>
                  </a:cubicBezTo>
                  <a:cubicBezTo>
                    <a:pt x="5815" y="5430"/>
                    <a:pt x="5690" y="5631"/>
                    <a:pt x="5690" y="5856"/>
                  </a:cubicBezTo>
                  <a:lnTo>
                    <a:pt x="5690" y="9791"/>
                  </a:lnTo>
                  <a:cubicBezTo>
                    <a:pt x="5690" y="9866"/>
                    <a:pt x="5740" y="9942"/>
                    <a:pt x="5790" y="9967"/>
                  </a:cubicBezTo>
                  <a:lnTo>
                    <a:pt x="15389" y="15430"/>
                  </a:lnTo>
                  <a:cubicBezTo>
                    <a:pt x="15414" y="15430"/>
                    <a:pt x="15439" y="15455"/>
                    <a:pt x="15489" y="15455"/>
                  </a:cubicBezTo>
                  <a:cubicBezTo>
                    <a:pt x="15514" y="15455"/>
                    <a:pt x="15564" y="15430"/>
                    <a:pt x="15590" y="15430"/>
                  </a:cubicBezTo>
                  <a:cubicBezTo>
                    <a:pt x="15665" y="15380"/>
                    <a:pt x="15690" y="15305"/>
                    <a:pt x="15690" y="15230"/>
                  </a:cubicBezTo>
                  <a:lnTo>
                    <a:pt x="15690" y="11245"/>
                  </a:lnTo>
                  <a:cubicBezTo>
                    <a:pt x="15690" y="10869"/>
                    <a:pt x="15489" y="10493"/>
                    <a:pt x="15163" y="10292"/>
                  </a:cubicBezTo>
                  <a:lnTo>
                    <a:pt x="6592" y="5330"/>
                  </a:lnTo>
                  <a:cubicBezTo>
                    <a:pt x="6492" y="5267"/>
                    <a:pt x="6391" y="5236"/>
                    <a:pt x="6291" y="5236"/>
                  </a:cubicBezTo>
                  <a:close/>
                  <a:moveTo>
                    <a:pt x="1830" y="430"/>
                  </a:moveTo>
                  <a:cubicBezTo>
                    <a:pt x="2068" y="430"/>
                    <a:pt x="2306" y="493"/>
                    <a:pt x="2532" y="618"/>
                  </a:cubicBezTo>
                  <a:lnTo>
                    <a:pt x="21053" y="11395"/>
                  </a:lnTo>
                  <a:cubicBezTo>
                    <a:pt x="22006" y="11947"/>
                    <a:pt x="22607" y="12974"/>
                    <a:pt x="22607" y="14077"/>
                  </a:cubicBezTo>
                  <a:lnTo>
                    <a:pt x="22607" y="21947"/>
                  </a:lnTo>
                  <a:lnTo>
                    <a:pt x="427" y="9215"/>
                  </a:lnTo>
                  <a:lnTo>
                    <a:pt x="427" y="1821"/>
                  </a:lnTo>
                  <a:cubicBezTo>
                    <a:pt x="427" y="1320"/>
                    <a:pt x="677" y="869"/>
                    <a:pt x="1128" y="618"/>
                  </a:cubicBezTo>
                  <a:cubicBezTo>
                    <a:pt x="1354" y="493"/>
                    <a:pt x="1592" y="430"/>
                    <a:pt x="1830" y="430"/>
                  </a:cubicBezTo>
                  <a:close/>
                  <a:moveTo>
                    <a:pt x="1813" y="1"/>
                  </a:moveTo>
                  <a:cubicBezTo>
                    <a:pt x="1505" y="1"/>
                    <a:pt x="1198" y="82"/>
                    <a:pt x="928" y="242"/>
                  </a:cubicBezTo>
                  <a:cubicBezTo>
                    <a:pt x="351" y="568"/>
                    <a:pt x="0" y="1170"/>
                    <a:pt x="0" y="1821"/>
                  </a:cubicBezTo>
                  <a:lnTo>
                    <a:pt x="0" y="9340"/>
                  </a:lnTo>
                  <a:cubicBezTo>
                    <a:pt x="0" y="9415"/>
                    <a:pt x="51" y="9490"/>
                    <a:pt x="101" y="9516"/>
                  </a:cubicBezTo>
                  <a:lnTo>
                    <a:pt x="22707" y="22498"/>
                  </a:lnTo>
                  <a:cubicBezTo>
                    <a:pt x="22732" y="22523"/>
                    <a:pt x="22783" y="22523"/>
                    <a:pt x="22808" y="22523"/>
                  </a:cubicBezTo>
                  <a:cubicBezTo>
                    <a:pt x="22858" y="22523"/>
                    <a:pt x="22883" y="22523"/>
                    <a:pt x="22908" y="22498"/>
                  </a:cubicBezTo>
                  <a:cubicBezTo>
                    <a:pt x="22983" y="22448"/>
                    <a:pt x="23008" y="22398"/>
                    <a:pt x="23008" y="22323"/>
                  </a:cubicBezTo>
                  <a:lnTo>
                    <a:pt x="23008" y="14077"/>
                  </a:lnTo>
                  <a:cubicBezTo>
                    <a:pt x="23008" y="12849"/>
                    <a:pt x="22356" y="11671"/>
                    <a:pt x="21254" y="11019"/>
                  </a:cubicBezTo>
                  <a:lnTo>
                    <a:pt x="2732" y="267"/>
                  </a:lnTo>
                  <a:cubicBezTo>
                    <a:pt x="2451" y="89"/>
                    <a:pt x="2132" y="1"/>
                    <a:pt x="181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5" name="Google Shape;1245;p32">
              <a:extLst>
                <a:ext uri="{FF2B5EF4-FFF2-40B4-BE49-F238E27FC236}">
                  <a16:creationId xmlns:a16="http://schemas.microsoft.com/office/drawing/2014/main" id="{29072FB4-2D3D-61DF-4066-8030F5A9179D}"/>
                </a:ext>
              </a:extLst>
            </p:cNvPr>
            <p:cNvSpPr/>
            <p:nvPr/>
          </p:nvSpPr>
          <p:spPr>
            <a:xfrm>
              <a:off x="10465598" y="3483789"/>
              <a:ext cx="12780" cy="288825"/>
            </a:xfrm>
            <a:custGeom>
              <a:avLst/>
              <a:gdLst/>
              <a:ahLst/>
              <a:cxnLst/>
              <a:rect l="l" t="t" r="r" b="b"/>
              <a:pathLst>
                <a:path w="427" h="9650" extrusionOk="0">
                  <a:moveTo>
                    <a:pt x="201" y="0"/>
                  </a:moveTo>
                  <a:cubicBezTo>
                    <a:pt x="101" y="0"/>
                    <a:pt x="1" y="100"/>
                    <a:pt x="1" y="226"/>
                  </a:cubicBezTo>
                  <a:lnTo>
                    <a:pt x="1" y="9449"/>
                  </a:lnTo>
                  <a:cubicBezTo>
                    <a:pt x="1" y="9549"/>
                    <a:pt x="101" y="9649"/>
                    <a:pt x="201" y="9649"/>
                  </a:cubicBezTo>
                  <a:cubicBezTo>
                    <a:pt x="327" y="9649"/>
                    <a:pt x="427" y="9549"/>
                    <a:pt x="427" y="9449"/>
                  </a:cubicBezTo>
                  <a:lnTo>
                    <a:pt x="427" y="226"/>
                  </a:lnTo>
                  <a:cubicBezTo>
                    <a:pt x="427" y="100"/>
                    <a:pt x="327" y="0"/>
                    <a:pt x="20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6" name="Google Shape;1246;p32">
              <a:extLst>
                <a:ext uri="{FF2B5EF4-FFF2-40B4-BE49-F238E27FC236}">
                  <a16:creationId xmlns:a16="http://schemas.microsoft.com/office/drawing/2014/main" id="{801FC812-91ED-FC3F-613F-ADDA4FBF92C0}"/>
                </a:ext>
              </a:extLst>
            </p:cNvPr>
            <p:cNvSpPr/>
            <p:nvPr/>
          </p:nvSpPr>
          <p:spPr>
            <a:xfrm>
              <a:off x="10676395" y="3369008"/>
              <a:ext cx="12780" cy="288825"/>
            </a:xfrm>
            <a:custGeom>
              <a:avLst/>
              <a:gdLst/>
              <a:ahLst/>
              <a:cxnLst/>
              <a:rect l="l" t="t" r="r" b="b"/>
              <a:pathLst>
                <a:path w="427" h="9650" extrusionOk="0">
                  <a:moveTo>
                    <a:pt x="226" y="1"/>
                  </a:moveTo>
                  <a:cubicBezTo>
                    <a:pt x="101" y="1"/>
                    <a:pt x="1" y="101"/>
                    <a:pt x="1" y="201"/>
                  </a:cubicBezTo>
                  <a:lnTo>
                    <a:pt x="1" y="9424"/>
                  </a:lnTo>
                  <a:cubicBezTo>
                    <a:pt x="1" y="9549"/>
                    <a:pt x="101" y="9650"/>
                    <a:pt x="226" y="9650"/>
                  </a:cubicBezTo>
                  <a:cubicBezTo>
                    <a:pt x="326" y="9650"/>
                    <a:pt x="427" y="9549"/>
                    <a:pt x="427" y="9424"/>
                  </a:cubicBezTo>
                  <a:lnTo>
                    <a:pt x="427" y="201"/>
                  </a:lnTo>
                  <a:cubicBezTo>
                    <a:pt x="427" y="101"/>
                    <a:pt x="326" y="1"/>
                    <a:pt x="22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7" name="Google Shape;1247;p32">
              <a:extLst>
                <a:ext uri="{FF2B5EF4-FFF2-40B4-BE49-F238E27FC236}">
                  <a16:creationId xmlns:a16="http://schemas.microsoft.com/office/drawing/2014/main" id="{5BD847A0-5F23-7B1F-CBB3-1A20E95FF636}"/>
                </a:ext>
              </a:extLst>
            </p:cNvPr>
            <p:cNvSpPr/>
            <p:nvPr/>
          </p:nvSpPr>
          <p:spPr>
            <a:xfrm>
              <a:off x="10092042" y="3276733"/>
              <a:ext cx="12780" cy="288854"/>
            </a:xfrm>
            <a:custGeom>
              <a:avLst/>
              <a:gdLst/>
              <a:ahLst/>
              <a:cxnLst/>
              <a:rect l="l" t="t" r="r" b="b"/>
              <a:pathLst>
                <a:path w="427" h="9651" extrusionOk="0">
                  <a:moveTo>
                    <a:pt x="226" y="1"/>
                  </a:moveTo>
                  <a:cubicBezTo>
                    <a:pt x="101" y="1"/>
                    <a:pt x="1" y="76"/>
                    <a:pt x="1" y="201"/>
                  </a:cubicBezTo>
                  <a:lnTo>
                    <a:pt x="1" y="9424"/>
                  </a:lnTo>
                  <a:cubicBezTo>
                    <a:pt x="1" y="9550"/>
                    <a:pt x="101" y="9650"/>
                    <a:pt x="226" y="9650"/>
                  </a:cubicBezTo>
                  <a:cubicBezTo>
                    <a:pt x="326" y="9650"/>
                    <a:pt x="427" y="9550"/>
                    <a:pt x="427" y="9424"/>
                  </a:cubicBezTo>
                  <a:lnTo>
                    <a:pt x="427" y="201"/>
                  </a:lnTo>
                  <a:cubicBezTo>
                    <a:pt x="427" y="76"/>
                    <a:pt x="326" y="1"/>
                    <a:pt x="22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8" name="Google Shape;1248;p32">
              <a:extLst>
                <a:ext uri="{FF2B5EF4-FFF2-40B4-BE49-F238E27FC236}">
                  <a16:creationId xmlns:a16="http://schemas.microsoft.com/office/drawing/2014/main" id="{B06B82A7-617C-1411-B4D4-8933EC7F9219}"/>
                </a:ext>
              </a:extLst>
            </p:cNvPr>
            <p:cNvSpPr/>
            <p:nvPr/>
          </p:nvSpPr>
          <p:spPr>
            <a:xfrm>
              <a:off x="10303587" y="3161233"/>
              <a:ext cx="12780" cy="288824"/>
            </a:xfrm>
            <a:custGeom>
              <a:avLst/>
              <a:gdLst/>
              <a:ahLst/>
              <a:cxnLst/>
              <a:rect l="l" t="t" r="r" b="b"/>
              <a:pathLst>
                <a:path w="427" h="9650" extrusionOk="0">
                  <a:moveTo>
                    <a:pt x="201" y="0"/>
                  </a:moveTo>
                  <a:cubicBezTo>
                    <a:pt x="101" y="0"/>
                    <a:pt x="0" y="100"/>
                    <a:pt x="0" y="226"/>
                  </a:cubicBezTo>
                  <a:lnTo>
                    <a:pt x="0" y="9449"/>
                  </a:lnTo>
                  <a:cubicBezTo>
                    <a:pt x="0" y="9549"/>
                    <a:pt x="101" y="9649"/>
                    <a:pt x="201" y="9649"/>
                  </a:cubicBezTo>
                  <a:cubicBezTo>
                    <a:pt x="326" y="9649"/>
                    <a:pt x="426" y="9549"/>
                    <a:pt x="426" y="9449"/>
                  </a:cubicBezTo>
                  <a:lnTo>
                    <a:pt x="426" y="226"/>
                  </a:lnTo>
                  <a:cubicBezTo>
                    <a:pt x="426" y="100"/>
                    <a:pt x="326" y="0"/>
                    <a:pt x="201"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49" name="Google Shape;1249;p32">
              <a:extLst>
                <a:ext uri="{FF2B5EF4-FFF2-40B4-BE49-F238E27FC236}">
                  <a16:creationId xmlns:a16="http://schemas.microsoft.com/office/drawing/2014/main" id="{18351859-24B0-80E3-9F71-64ACC110F80F}"/>
                </a:ext>
              </a:extLst>
            </p:cNvPr>
            <p:cNvSpPr/>
            <p:nvPr/>
          </p:nvSpPr>
          <p:spPr>
            <a:xfrm>
              <a:off x="10057532" y="3229474"/>
              <a:ext cx="669893" cy="383343"/>
            </a:xfrm>
            <a:custGeom>
              <a:avLst/>
              <a:gdLst/>
              <a:ahLst/>
              <a:cxnLst/>
              <a:rect l="l" t="t" r="r" b="b"/>
              <a:pathLst>
                <a:path w="22382" h="12808" extrusionOk="0">
                  <a:moveTo>
                    <a:pt x="8597" y="1"/>
                  </a:moveTo>
                  <a:lnTo>
                    <a:pt x="1" y="4186"/>
                  </a:lnTo>
                  <a:lnTo>
                    <a:pt x="1" y="4813"/>
                  </a:lnTo>
                  <a:lnTo>
                    <a:pt x="13760" y="12808"/>
                  </a:lnTo>
                  <a:lnTo>
                    <a:pt x="22382" y="7896"/>
                  </a:lnTo>
                  <a:lnTo>
                    <a:pt x="22382" y="7244"/>
                  </a:lnTo>
                  <a:lnTo>
                    <a:pt x="8597"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0" name="Google Shape;1250;p32">
              <a:extLst>
                <a:ext uri="{FF2B5EF4-FFF2-40B4-BE49-F238E27FC236}">
                  <a16:creationId xmlns:a16="http://schemas.microsoft.com/office/drawing/2014/main" id="{86F5AD98-E530-E3D3-02A3-E0A3CB470D59}"/>
                </a:ext>
              </a:extLst>
            </p:cNvPr>
            <p:cNvSpPr/>
            <p:nvPr/>
          </p:nvSpPr>
          <p:spPr>
            <a:xfrm>
              <a:off x="10051546" y="3223667"/>
              <a:ext cx="681895" cy="395166"/>
            </a:xfrm>
            <a:custGeom>
              <a:avLst/>
              <a:gdLst/>
              <a:ahLst/>
              <a:cxnLst/>
              <a:rect l="l" t="t" r="r" b="b"/>
              <a:pathLst>
                <a:path w="22783" h="13203" extrusionOk="0">
                  <a:moveTo>
                    <a:pt x="8797" y="446"/>
                  </a:moveTo>
                  <a:lnTo>
                    <a:pt x="22356" y="7563"/>
                  </a:lnTo>
                  <a:lnTo>
                    <a:pt x="22356" y="7964"/>
                  </a:lnTo>
                  <a:lnTo>
                    <a:pt x="13960" y="12751"/>
                  </a:lnTo>
                  <a:lnTo>
                    <a:pt x="401" y="4907"/>
                  </a:lnTo>
                  <a:lnTo>
                    <a:pt x="401" y="4506"/>
                  </a:lnTo>
                  <a:lnTo>
                    <a:pt x="8797" y="446"/>
                  </a:lnTo>
                  <a:close/>
                  <a:moveTo>
                    <a:pt x="8810" y="1"/>
                  </a:moveTo>
                  <a:cubicBezTo>
                    <a:pt x="8779" y="1"/>
                    <a:pt x="8747" y="7"/>
                    <a:pt x="8722" y="19"/>
                  </a:cubicBezTo>
                  <a:lnTo>
                    <a:pt x="101" y="4180"/>
                  </a:lnTo>
                  <a:cubicBezTo>
                    <a:pt x="25" y="4230"/>
                    <a:pt x="0" y="4305"/>
                    <a:pt x="0" y="4380"/>
                  </a:cubicBezTo>
                  <a:lnTo>
                    <a:pt x="0" y="5007"/>
                  </a:lnTo>
                  <a:cubicBezTo>
                    <a:pt x="0" y="5082"/>
                    <a:pt x="25" y="5157"/>
                    <a:pt x="101" y="5207"/>
                  </a:cubicBezTo>
                  <a:lnTo>
                    <a:pt x="13860" y="13177"/>
                  </a:lnTo>
                  <a:cubicBezTo>
                    <a:pt x="13885" y="13202"/>
                    <a:pt x="13910" y="13202"/>
                    <a:pt x="13960" y="13202"/>
                  </a:cubicBezTo>
                  <a:cubicBezTo>
                    <a:pt x="13985" y="13202"/>
                    <a:pt x="14035" y="13202"/>
                    <a:pt x="14060" y="13177"/>
                  </a:cubicBezTo>
                  <a:lnTo>
                    <a:pt x="22682" y="8265"/>
                  </a:lnTo>
                  <a:cubicBezTo>
                    <a:pt x="22732" y="8240"/>
                    <a:pt x="22782" y="8165"/>
                    <a:pt x="22782" y="8090"/>
                  </a:cubicBezTo>
                  <a:lnTo>
                    <a:pt x="22782" y="7438"/>
                  </a:lnTo>
                  <a:cubicBezTo>
                    <a:pt x="22782" y="7363"/>
                    <a:pt x="22732" y="7313"/>
                    <a:pt x="22682" y="7263"/>
                  </a:cubicBezTo>
                  <a:lnTo>
                    <a:pt x="8898" y="19"/>
                  </a:lnTo>
                  <a:cubicBezTo>
                    <a:pt x="8872" y="7"/>
                    <a:pt x="8841" y="1"/>
                    <a:pt x="8810"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1" name="Google Shape;1251;p32">
              <a:extLst>
                <a:ext uri="{FF2B5EF4-FFF2-40B4-BE49-F238E27FC236}">
                  <a16:creationId xmlns:a16="http://schemas.microsoft.com/office/drawing/2014/main" id="{7AAE0A9B-20AA-62D3-239A-10D5FE4D245B}"/>
                </a:ext>
              </a:extLst>
            </p:cNvPr>
            <p:cNvSpPr/>
            <p:nvPr/>
          </p:nvSpPr>
          <p:spPr>
            <a:xfrm>
              <a:off x="10057532" y="3210738"/>
              <a:ext cx="669893" cy="382595"/>
            </a:xfrm>
            <a:custGeom>
              <a:avLst/>
              <a:gdLst/>
              <a:ahLst/>
              <a:cxnLst/>
              <a:rect l="l" t="t" r="r" b="b"/>
              <a:pathLst>
                <a:path w="22382" h="12783" extrusionOk="0">
                  <a:moveTo>
                    <a:pt x="8597" y="0"/>
                  </a:moveTo>
                  <a:lnTo>
                    <a:pt x="1" y="4812"/>
                  </a:lnTo>
                  <a:lnTo>
                    <a:pt x="13760" y="12782"/>
                  </a:lnTo>
                  <a:lnTo>
                    <a:pt x="22382" y="7870"/>
                  </a:lnTo>
                  <a:lnTo>
                    <a:pt x="8597"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2" name="Google Shape;1252;p32">
              <a:extLst>
                <a:ext uri="{FF2B5EF4-FFF2-40B4-BE49-F238E27FC236}">
                  <a16:creationId xmlns:a16="http://schemas.microsoft.com/office/drawing/2014/main" id="{316CFE43-4D2A-6521-C956-2D027678AEB2}"/>
                </a:ext>
              </a:extLst>
            </p:cNvPr>
            <p:cNvSpPr/>
            <p:nvPr/>
          </p:nvSpPr>
          <p:spPr>
            <a:xfrm>
              <a:off x="10051546" y="3204183"/>
              <a:ext cx="681895" cy="395136"/>
            </a:xfrm>
            <a:custGeom>
              <a:avLst/>
              <a:gdLst/>
              <a:ahLst/>
              <a:cxnLst/>
              <a:rect l="l" t="t" r="r" b="b"/>
              <a:pathLst>
                <a:path w="22783" h="13202" extrusionOk="0">
                  <a:moveTo>
                    <a:pt x="8797" y="445"/>
                  </a:moveTo>
                  <a:lnTo>
                    <a:pt x="22156" y="8089"/>
                  </a:lnTo>
                  <a:lnTo>
                    <a:pt x="13960" y="12776"/>
                  </a:lnTo>
                  <a:lnTo>
                    <a:pt x="627" y="5031"/>
                  </a:lnTo>
                  <a:lnTo>
                    <a:pt x="8797" y="445"/>
                  </a:lnTo>
                  <a:close/>
                  <a:moveTo>
                    <a:pt x="8807" y="0"/>
                  </a:moveTo>
                  <a:cubicBezTo>
                    <a:pt x="8772" y="0"/>
                    <a:pt x="8735" y="6"/>
                    <a:pt x="8697" y="19"/>
                  </a:cubicBezTo>
                  <a:lnTo>
                    <a:pt x="101" y="4856"/>
                  </a:lnTo>
                  <a:cubicBezTo>
                    <a:pt x="25" y="4881"/>
                    <a:pt x="0" y="4956"/>
                    <a:pt x="0" y="5031"/>
                  </a:cubicBezTo>
                  <a:cubicBezTo>
                    <a:pt x="0" y="5107"/>
                    <a:pt x="25" y="5182"/>
                    <a:pt x="101" y="5207"/>
                  </a:cubicBezTo>
                  <a:lnTo>
                    <a:pt x="13860" y="13177"/>
                  </a:lnTo>
                  <a:cubicBezTo>
                    <a:pt x="13885" y="13202"/>
                    <a:pt x="13910" y="13202"/>
                    <a:pt x="13960" y="13202"/>
                  </a:cubicBezTo>
                  <a:cubicBezTo>
                    <a:pt x="13985" y="13202"/>
                    <a:pt x="14035" y="13202"/>
                    <a:pt x="14060" y="13177"/>
                  </a:cubicBezTo>
                  <a:lnTo>
                    <a:pt x="22682" y="8290"/>
                  </a:lnTo>
                  <a:cubicBezTo>
                    <a:pt x="22732" y="8239"/>
                    <a:pt x="22782" y="8164"/>
                    <a:pt x="22782" y="8089"/>
                  </a:cubicBezTo>
                  <a:cubicBezTo>
                    <a:pt x="22782" y="8014"/>
                    <a:pt x="22732" y="7964"/>
                    <a:pt x="22682" y="7914"/>
                  </a:cubicBezTo>
                  <a:lnTo>
                    <a:pt x="8898" y="19"/>
                  </a:lnTo>
                  <a:cubicBezTo>
                    <a:pt x="8872" y="6"/>
                    <a:pt x="8841" y="0"/>
                    <a:pt x="880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3" name="Google Shape;1253;p32">
              <a:extLst>
                <a:ext uri="{FF2B5EF4-FFF2-40B4-BE49-F238E27FC236}">
                  <a16:creationId xmlns:a16="http://schemas.microsoft.com/office/drawing/2014/main" id="{CF43DCFF-4AA9-8832-87D8-5B2EBE81C7A8}"/>
                </a:ext>
              </a:extLst>
            </p:cNvPr>
            <p:cNvSpPr/>
            <p:nvPr/>
          </p:nvSpPr>
          <p:spPr>
            <a:xfrm>
              <a:off x="10465598" y="3279008"/>
              <a:ext cx="12780" cy="288825"/>
            </a:xfrm>
            <a:custGeom>
              <a:avLst/>
              <a:gdLst/>
              <a:ahLst/>
              <a:cxnLst/>
              <a:rect l="l" t="t" r="r" b="b"/>
              <a:pathLst>
                <a:path w="427" h="9650" extrusionOk="0">
                  <a:moveTo>
                    <a:pt x="201" y="0"/>
                  </a:moveTo>
                  <a:cubicBezTo>
                    <a:pt x="101" y="0"/>
                    <a:pt x="1" y="100"/>
                    <a:pt x="1" y="226"/>
                  </a:cubicBezTo>
                  <a:lnTo>
                    <a:pt x="1" y="9449"/>
                  </a:lnTo>
                  <a:cubicBezTo>
                    <a:pt x="1" y="9549"/>
                    <a:pt x="101" y="9649"/>
                    <a:pt x="201" y="9649"/>
                  </a:cubicBezTo>
                  <a:cubicBezTo>
                    <a:pt x="327" y="9649"/>
                    <a:pt x="427" y="9549"/>
                    <a:pt x="427" y="9449"/>
                  </a:cubicBezTo>
                  <a:lnTo>
                    <a:pt x="427" y="226"/>
                  </a:lnTo>
                  <a:cubicBezTo>
                    <a:pt x="427" y="100"/>
                    <a:pt x="327" y="0"/>
                    <a:pt x="20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4" name="Google Shape;1254;p32">
              <a:extLst>
                <a:ext uri="{FF2B5EF4-FFF2-40B4-BE49-F238E27FC236}">
                  <a16:creationId xmlns:a16="http://schemas.microsoft.com/office/drawing/2014/main" id="{D275E199-D3F6-D84F-3E80-939C43D2EAFA}"/>
                </a:ext>
              </a:extLst>
            </p:cNvPr>
            <p:cNvSpPr/>
            <p:nvPr/>
          </p:nvSpPr>
          <p:spPr>
            <a:xfrm>
              <a:off x="10676395" y="3164226"/>
              <a:ext cx="12780" cy="288824"/>
            </a:xfrm>
            <a:custGeom>
              <a:avLst/>
              <a:gdLst/>
              <a:ahLst/>
              <a:cxnLst/>
              <a:rect l="l" t="t" r="r" b="b"/>
              <a:pathLst>
                <a:path w="427" h="9650" extrusionOk="0">
                  <a:moveTo>
                    <a:pt x="226" y="0"/>
                  </a:moveTo>
                  <a:cubicBezTo>
                    <a:pt x="101" y="0"/>
                    <a:pt x="1" y="101"/>
                    <a:pt x="1" y="201"/>
                  </a:cubicBezTo>
                  <a:lnTo>
                    <a:pt x="1" y="9424"/>
                  </a:lnTo>
                  <a:cubicBezTo>
                    <a:pt x="1" y="9549"/>
                    <a:pt x="101" y="9650"/>
                    <a:pt x="226" y="9650"/>
                  </a:cubicBezTo>
                  <a:cubicBezTo>
                    <a:pt x="326" y="9650"/>
                    <a:pt x="427" y="9549"/>
                    <a:pt x="427" y="9424"/>
                  </a:cubicBezTo>
                  <a:lnTo>
                    <a:pt x="427" y="201"/>
                  </a:lnTo>
                  <a:cubicBezTo>
                    <a:pt x="427" y="101"/>
                    <a:pt x="326" y="0"/>
                    <a:pt x="22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5" name="Google Shape;1255;p32">
              <a:extLst>
                <a:ext uri="{FF2B5EF4-FFF2-40B4-BE49-F238E27FC236}">
                  <a16:creationId xmlns:a16="http://schemas.microsoft.com/office/drawing/2014/main" id="{2CF12AB5-1302-ECD1-866D-CFCB4E88F236}"/>
                </a:ext>
              </a:extLst>
            </p:cNvPr>
            <p:cNvSpPr/>
            <p:nvPr/>
          </p:nvSpPr>
          <p:spPr>
            <a:xfrm>
              <a:off x="10471614" y="3195743"/>
              <a:ext cx="222051" cy="263324"/>
            </a:xfrm>
            <a:custGeom>
              <a:avLst/>
              <a:gdLst/>
              <a:ahLst/>
              <a:cxnLst/>
              <a:rect l="l" t="t" r="r" b="b"/>
              <a:pathLst>
                <a:path w="7419" h="8798" extrusionOk="0">
                  <a:moveTo>
                    <a:pt x="7419" y="0"/>
                  </a:moveTo>
                  <a:lnTo>
                    <a:pt x="0" y="3008"/>
                  </a:lnTo>
                  <a:lnTo>
                    <a:pt x="0" y="8797"/>
                  </a:lnTo>
                  <a:lnTo>
                    <a:pt x="7419" y="4612"/>
                  </a:lnTo>
                  <a:lnTo>
                    <a:pt x="7419"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6" name="Google Shape;1256;p32">
              <a:extLst>
                <a:ext uri="{FF2B5EF4-FFF2-40B4-BE49-F238E27FC236}">
                  <a16:creationId xmlns:a16="http://schemas.microsoft.com/office/drawing/2014/main" id="{E450C81F-E044-73B7-6AD3-4FDA8C4082FD}"/>
                </a:ext>
              </a:extLst>
            </p:cNvPr>
            <p:cNvSpPr/>
            <p:nvPr/>
          </p:nvSpPr>
          <p:spPr>
            <a:xfrm>
              <a:off x="10465598" y="3189248"/>
              <a:ext cx="234083" cy="276553"/>
            </a:xfrm>
            <a:custGeom>
              <a:avLst/>
              <a:gdLst/>
              <a:ahLst/>
              <a:cxnLst/>
              <a:rect l="l" t="t" r="r" b="b"/>
              <a:pathLst>
                <a:path w="7821" h="9240" extrusionOk="0">
                  <a:moveTo>
                    <a:pt x="7394" y="518"/>
                  </a:moveTo>
                  <a:lnTo>
                    <a:pt x="7394" y="4703"/>
                  </a:lnTo>
                  <a:lnTo>
                    <a:pt x="427" y="8663"/>
                  </a:lnTo>
                  <a:lnTo>
                    <a:pt x="427" y="3350"/>
                  </a:lnTo>
                  <a:lnTo>
                    <a:pt x="7394" y="518"/>
                  </a:lnTo>
                  <a:close/>
                  <a:moveTo>
                    <a:pt x="7616" y="0"/>
                  </a:moveTo>
                  <a:cubicBezTo>
                    <a:pt x="7591" y="0"/>
                    <a:pt x="7566" y="6"/>
                    <a:pt x="7545" y="17"/>
                  </a:cubicBezTo>
                  <a:lnTo>
                    <a:pt x="126" y="3024"/>
                  </a:lnTo>
                  <a:cubicBezTo>
                    <a:pt x="51" y="3049"/>
                    <a:pt x="1" y="3124"/>
                    <a:pt x="1" y="3225"/>
                  </a:cubicBezTo>
                  <a:lnTo>
                    <a:pt x="1" y="9014"/>
                  </a:lnTo>
                  <a:cubicBezTo>
                    <a:pt x="1" y="9089"/>
                    <a:pt x="51" y="9164"/>
                    <a:pt x="101" y="9215"/>
                  </a:cubicBezTo>
                  <a:cubicBezTo>
                    <a:pt x="126" y="9215"/>
                    <a:pt x="176" y="9240"/>
                    <a:pt x="201" y="9240"/>
                  </a:cubicBezTo>
                  <a:cubicBezTo>
                    <a:pt x="252" y="9240"/>
                    <a:pt x="277" y="9215"/>
                    <a:pt x="302" y="9215"/>
                  </a:cubicBezTo>
                  <a:lnTo>
                    <a:pt x="7720" y="5004"/>
                  </a:lnTo>
                  <a:cubicBezTo>
                    <a:pt x="7795" y="4979"/>
                    <a:pt x="7821" y="4904"/>
                    <a:pt x="7821" y="4829"/>
                  </a:cubicBezTo>
                  <a:lnTo>
                    <a:pt x="7821" y="217"/>
                  </a:lnTo>
                  <a:cubicBezTo>
                    <a:pt x="7821" y="142"/>
                    <a:pt x="7795" y="92"/>
                    <a:pt x="7720" y="42"/>
                  </a:cubicBezTo>
                  <a:cubicBezTo>
                    <a:pt x="7691" y="12"/>
                    <a:pt x="7653" y="0"/>
                    <a:pt x="761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7" name="Google Shape;1257;p32">
              <a:extLst>
                <a:ext uri="{FF2B5EF4-FFF2-40B4-BE49-F238E27FC236}">
                  <a16:creationId xmlns:a16="http://schemas.microsoft.com/office/drawing/2014/main" id="{0D86A0F9-CBCC-5302-913E-426C8D5737F8}"/>
                </a:ext>
              </a:extLst>
            </p:cNvPr>
            <p:cNvSpPr/>
            <p:nvPr/>
          </p:nvSpPr>
          <p:spPr>
            <a:xfrm>
              <a:off x="10092042" y="3071952"/>
              <a:ext cx="12780" cy="288076"/>
            </a:xfrm>
            <a:custGeom>
              <a:avLst/>
              <a:gdLst/>
              <a:ahLst/>
              <a:cxnLst/>
              <a:rect l="l" t="t" r="r" b="b"/>
              <a:pathLst>
                <a:path w="427" h="9625" extrusionOk="0">
                  <a:moveTo>
                    <a:pt x="226" y="1"/>
                  </a:moveTo>
                  <a:cubicBezTo>
                    <a:pt x="101" y="1"/>
                    <a:pt x="1" y="76"/>
                    <a:pt x="1" y="201"/>
                  </a:cubicBezTo>
                  <a:lnTo>
                    <a:pt x="1" y="9424"/>
                  </a:lnTo>
                  <a:cubicBezTo>
                    <a:pt x="1" y="9550"/>
                    <a:pt x="101" y="9625"/>
                    <a:pt x="226" y="9625"/>
                  </a:cubicBezTo>
                  <a:cubicBezTo>
                    <a:pt x="326" y="9625"/>
                    <a:pt x="427" y="9550"/>
                    <a:pt x="427" y="9424"/>
                  </a:cubicBezTo>
                  <a:lnTo>
                    <a:pt x="427" y="201"/>
                  </a:lnTo>
                  <a:cubicBezTo>
                    <a:pt x="427" y="76"/>
                    <a:pt x="326" y="1"/>
                    <a:pt x="22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8" name="Google Shape;1258;p32">
              <a:extLst>
                <a:ext uri="{FF2B5EF4-FFF2-40B4-BE49-F238E27FC236}">
                  <a16:creationId xmlns:a16="http://schemas.microsoft.com/office/drawing/2014/main" id="{47B50CFF-8C7D-2FA9-4422-7A79287DC065}"/>
                </a:ext>
              </a:extLst>
            </p:cNvPr>
            <p:cNvSpPr/>
            <p:nvPr/>
          </p:nvSpPr>
          <p:spPr>
            <a:xfrm>
              <a:off x="10303587" y="2956452"/>
              <a:ext cx="12780" cy="288824"/>
            </a:xfrm>
            <a:custGeom>
              <a:avLst/>
              <a:gdLst/>
              <a:ahLst/>
              <a:cxnLst/>
              <a:rect l="l" t="t" r="r" b="b"/>
              <a:pathLst>
                <a:path w="427" h="9650" extrusionOk="0">
                  <a:moveTo>
                    <a:pt x="201" y="0"/>
                  </a:moveTo>
                  <a:cubicBezTo>
                    <a:pt x="101" y="0"/>
                    <a:pt x="0" y="100"/>
                    <a:pt x="0" y="201"/>
                  </a:cubicBezTo>
                  <a:lnTo>
                    <a:pt x="0" y="9449"/>
                  </a:lnTo>
                  <a:cubicBezTo>
                    <a:pt x="0" y="9549"/>
                    <a:pt x="101" y="9649"/>
                    <a:pt x="201" y="9649"/>
                  </a:cubicBezTo>
                  <a:cubicBezTo>
                    <a:pt x="326" y="9649"/>
                    <a:pt x="426" y="9549"/>
                    <a:pt x="426" y="9449"/>
                  </a:cubicBezTo>
                  <a:lnTo>
                    <a:pt x="426" y="201"/>
                  </a:lnTo>
                  <a:cubicBezTo>
                    <a:pt x="426" y="100"/>
                    <a:pt x="326" y="0"/>
                    <a:pt x="201" y="0"/>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59" name="Google Shape;1259;p32">
              <a:extLst>
                <a:ext uri="{FF2B5EF4-FFF2-40B4-BE49-F238E27FC236}">
                  <a16:creationId xmlns:a16="http://schemas.microsoft.com/office/drawing/2014/main" id="{5E57EAAE-417F-0BCC-30E8-6F063D4440A1}"/>
                </a:ext>
              </a:extLst>
            </p:cNvPr>
            <p:cNvSpPr/>
            <p:nvPr/>
          </p:nvSpPr>
          <p:spPr>
            <a:xfrm>
              <a:off x="10088301" y="3095208"/>
              <a:ext cx="383343" cy="363859"/>
            </a:xfrm>
            <a:custGeom>
              <a:avLst/>
              <a:gdLst/>
              <a:ahLst/>
              <a:cxnLst/>
              <a:rect l="l" t="t" r="r" b="b"/>
              <a:pathLst>
                <a:path w="12808" h="12157" extrusionOk="0">
                  <a:moveTo>
                    <a:pt x="0" y="1"/>
                  </a:moveTo>
                  <a:lnTo>
                    <a:pt x="0" y="5088"/>
                  </a:lnTo>
                  <a:lnTo>
                    <a:pt x="12807" y="12156"/>
                  </a:lnTo>
                  <a:lnTo>
                    <a:pt x="12807" y="7118"/>
                  </a:lnTo>
                  <a:lnTo>
                    <a:pt x="0"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0" name="Google Shape;1260;p32">
              <a:extLst>
                <a:ext uri="{FF2B5EF4-FFF2-40B4-BE49-F238E27FC236}">
                  <a16:creationId xmlns:a16="http://schemas.microsoft.com/office/drawing/2014/main" id="{26F71424-191A-D374-A728-9B3523BFFA2E}"/>
                </a:ext>
              </a:extLst>
            </p:cNvPr>
            <p:cNvSpPr/>
            <p:nvPr/>
          </p:nvSpPr>
          <p:spPr>
            <a:xfrm>
              <a:off x="10081536" y="3088653"/>
              <a:ext cx="396842" cy="377148"/>
            </a:xfrm>
            <a:custGeom>
              <a:avLst/>
              <a:gdLst/>
              <a:ahLst/>
              <a:cxnLst/>
              <a:rect l="l" t="t" r="r" b="b"/>
              <a:pathLst>
                <a:path w="13259" h="12601" extrusionOk="0">
                  <a:moveTo>
                    <a:pt x="427" y="571"/>
                  </a:moveTo>
                  <a:lnTo>
                    <a:pt x="12833" y="7463"/>
                  </a:lnTo>
                  <a:lnTo>
                    <a:pt x="12833" y="12024"/>
                  </a:lnTo>
                  <a:lnTo>
                    <a:pt x="427" y="5207"/>
                  </a:lnTo>
                  <a:lnTo>
                    <a:pt x="427" y="571"/>
                  </a:lnTo>
                  <a:close/>
                  <a:moveTo>
                    <a:pt x="214" y="0"/>
                  </a:moveTo>
                  <a:cubicBezTo>
                    <a:pt x="176" y="0"/>
                    <a:pt x="139" y="7"/>
                    <a:pt x="101" y="19"/>
                  </a:cubicBezTo>
                  <a:cubicBezTo>
                    <a:pt x="51" y="69"/>
                    <a:pt x="1" y="144"/>
                    <a:pt x="1" y="220"/>
                  </a:cubicBezTo>
                  <a:lnTo>
                    <a:pt x="1" y="5307"/>
                  </a:lnTo>
                  <a:cubicBezTo>
                    <a:pt x="1" y="5408"/>
                    <a:pt x="51" y="5458"/>
                    <a:pt x="126" y="5508"/>
                  </a:cubicBezTo>
                  <a:lnTo>
                    <a:pt x="12933" y="12576"/>
                  </a:lnTo>
                  <a:cubicBezTo>
                    <a:pt x="12983" y="12576"/>
                    <a:pt x="13008" y="12601"/>
                    <a:pt x="13033" y="12601"/>
                  </a:cubicBezTo>
                  <a:cubicBezTo>
                    <a:pt x="13084" y="12601"/>
                    <a:pt x="13109" y="12576"/>
                    <a:pt x="13159" y="12576"/>
                  </a:cubicBezTo>
                  <a:cubicBezTo>
                    <a:pt x="13209" y="12525"/>
                    <a:pt x="13259" y="12450"/>
                    <a:pt x="13259" y="12375"/>
                  </a:cubicBezTo>
                  <a:lnTo>
                    <a:pt x="13259" y="7337"/>
                  </a:lnTo>
                  <a:cubicBezTo>
                    <a:pt x="13259" y="7262"/>
                    <a:pt x="13209" y="7187"/>
                    <a:pt x="13134" y="7162"/>
                  </a:cubicBezTo>
                  <a:lnTo>
                    <a:pt x="327" y="19"/>
                  </a:lnTo>
                  <a:cubicBezTo>
                    <a:pt x="289" y="7"/>
                    <a:pt x="251" y="0"/>
                    <a:pt x="214"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1" name="Google Shape;1261;p32">
              <a:extLst>
                <a:ext uri="{FF2B5EF4-FFF2-40B4-BE49-F238E27FC236}">
                  <a16:creationId xmlns:a16="http://schemas.microsoft.com/office/drawing/2014/main" id="{A224FD53-F659-C621-5D0E-0940B8E0A458}"/>
                </a:ext>
              </a:extLst>
            </p:cNvPr>
            <p:cNvSpPr/>
            <p:nvPr/>
          </p:nvSpPr>
          <p:spPr>
            <a:xfrm>
              <a:off x="10057532" y="2959445"/>
              <a:ext cx="669893" cy="383343"/>
            </a:xfrm>
            <a:custGeom>
              <a:avLst/>
              <a:gdLst/>
              <a:ahLst/>
              <a:cxnLst/>
              <a:rect l="l" t="t" r="r" b="b"/>
              <a:pathLst>
                <a:path w="22382" h="12808" extrusionOk="0">
                  <a:moveTo>
                    <a:pt x="8597" y="0"/>
                  </a:moveTo>
                  <a:lnTo>
                    <a:pt x="1" y="4186"/>
                  </a:lnTo>
                  <a:lnTo>
                    <a:pt x="1" y="4812"/>
                  </a:lnTo>
                  <a:lnTo>
                    <a:pt x="13760" y="12807"/>
                  </a:lnTo>
                  <a:lnTo>
                    <a:pt x="22382" y="7895"/>
                  </a:lnTo>
                  <a:lnTo>
                    <a:pt x="22382" y="7243"/>
                  </a:lnTo>
                  <a:lnTo>
                    <a:pt x="8597"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2" name="Google Shape;1262;p32">
              <a:extLst>
                <a:ext uri="{FF2B5EF4-FFF2-40B4-BE49-F238E27FC236}">
                  <a16:creationId xmlns:a16="http://schemas.microsoft.com/office/drawing/2014/main" id="{537ED95B-1F41-446C-38A2-3F799FEA4348}"/>
                </a:ext>
              </a:extLst>
            </p:cNvPr>
            <p:cNvSpPr/>
            <p:nvPr/>
          </p:nvSpPr>
          <p:spPr>
            <a:xfrm>
              <a:off x="10051546" y="2953070"/>
              <a:ext cx="681895" cy="395705"/>
            </a:xfrm>
            <a:custGeom>
              <a:avLst/>
              <a:gdLst/>
              <a:ahLst/>
              <a:cxnLst/>
              <a:rect l="l" t="t" r="r" b="b"/>
              <a:pathLst>
                <a:path w="22783" h="13221" extrusionOk="0">
                  <a:moveTo>
                    <a:pt x="8797" y="439"/>
                  </a:moveTo>
                  <a:lnTo>
                    <a:pt x="22356" y="7582"/>
                  </a:lnTo>
                  <a:lnTo>
                    <a:pt x="22356" y="7983"/>
                  </a:lnTo>
                  <a:lnTo>
                    <a:pt x="13960" y="12770"/>
                  </a:lnTo>
                  <a:lnTo>
                    <a:pt x="401" y="4900"/>
                  </a:lnTo>
                  <a:lnTo>
                    <a:pt x="401" y="4524"/>
                  </a:lnTo>
                  <a:lnTo>
                    <a:pt x="8797" y="439"/>
                  </a:lnTo>
                  <a:close/>
                  <a:moveTo>
                    <a:pt x="8810" y="0"/>
                  </a:moveTo>
                  <a:cubicBezTo>
                    <a:pt x="8779" y="0"/>
                    <a:pt x="8747" y="13"/>
                    <a:pt x="8722" y="38"/>
                  </a:cubicBezTo>
                  <a:lnTo>
                    <a:pt x="101" y="4198"/>
                  </a:lnTo>
                  <a:cubicBezTo>
                    <a:pt x="25" y="4248"/>
                    <a:pt x="0" y="4324"/>
                    <a:pt x="0" y="4399"/>
                  </a:cubicBezTo>
                  <a:lnTo>
                    <a:pt x="0" y="5025"/>
                  </a:lnTo>
                  <a:cubicBezTo>
                    <a:pt x="0" y="5101"/>
                    <a:pt x="25" y="5176"/>
                    <a:pt x="101" y="5201"/>
                  </a:cubicBezTo>
                  <a:lnTo>
                    <a:pt x="13860" y="13196"/>
                  </a:lnTo>
                  <a:cubicBezTo>
                    <a:pt x="13885" y="13196"/>
                    <a:pt x="13910" y="13221"/>
                    <a:pt x="13960" y="13221"/>
                  </a:cubicBezTo>
                  <a:cubicBezTo>
                    <a:pt x="13985" y="13221"/>
                    <a:pt x="14035" y="13196"/>
                    <a:pt x="14060" y="13196"/>
                  </a:cubicBezTo>
                  <a:lnTo>
                    <a:pt x="22682" y="8283"/>
                  </a:lnTo>
                  <a:cubicBezTo>
                    <a:pt x="22732" y="8258"/>
                    <a:pt x="22782" y="8183"/>
                    <a:pt x="22782" y="8108"/>
                  </a:cubicBezTo>
                  <a:lnTo>
                    <a:pt x="22782" y="7456"/>
                  </a:lnTo>
                  <a:cubicBezTo>
                    <a:pt x="22782" y="7381"/>
                    <a:pt x="22732" y="7306"/>
                    <a:pt x="22682" y="7281"/>
                  </a:cubicBezTo>
                  <a:lnTo>
                    <a:pt x="8898" y="38"/>
                  </a:lnTo>
                  <a:cubicBezTo>
                    <a:pt x="8872" y="13"/>
                    <a:pt x="8841" y="0"/>
                    <a:pt x="881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3" name="Google Shape;1263;p32">
              <a:extLst>
                <a:ext uri="{FF2B5EF4-FFF2-40B4-BE49-F238E27FC236}">
                  <a16:creationId xmlns:a16="http://schemas.microsoft.com/office/drawing/2014/main" id="{9C8BE8E4-D49E-9E65-5EA0-37E86F8F1563}"/>
                </a:ext>
              </a:extLst>
            </p:cNvPr>
            <p:cNvSpPr/>
            <p:nvPr/>
          </p:nvSpPr>
          <p:spPr>
            <a:xfrm>
              <a:off x="10057532" y="2940679"/>
              <a:ext cx="669893" cy="382595"/>
            </a:xfrm>
            <a:custGeom>
              <a:avLst/>
              <a:gdLst/>
              <a:ahLst/>
              <a:cxnLst/>
              <a:rect l="l" t="t" r="r" b="b"/>
              <a:pathLst>
                <a:path w="22382" h="12783" extrusionOk="0">
                  <a:moveTo>
                    <a:pt x="8597" y="1"/>
                  </a:moveTo>
                  <a:lnTo>
                    <a:pt x="1" y="4813"/>
                  </a:lnTo>
                  <a:lnTo>
                    <a:pt x="13760" y="12783"/>
                  </a:lnTo>
                  <a:lnTo>
                    <a:pt x="22382" y="7870"/>
                  </a:lnTo>
                  <a:lnTo>
                    <a:pt x="8597"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4" name="Google Shape;1264;p32">
              <a:extLst>
                <a:ext uri="{FF2B5EF4-FFF2-40B4-BE49-F238E27FC236}">
                  <a16:creationId xmlns:a16="http://schemas.microsoft.com/office/drawing/2014/main" id="{58EB9D63-D0D3-23F6-9F9A-F2A296321131}"/>
                </a:ext>
              </a:extLst>
            </p:cNvPr>
            <p:cNvSpPr/>
            <p:nvPr/>
          </p:nvSpPr>
          <p:spPr>
            <a:xfrm>
              <a:off x="10051546" y="2934125"/>
              <a:ext cx="681895" cy="395166"/>
            </a:xfrm>
            <a:custGeom>
              <a:avLst/>
              <a:gdLst/>
              <a:ahLst/>
              <a:cxnLst/>
              <a:rect l="l" t="t" r="r" b="b"/>
              <a:pathLst>
                <a:path w="22783" h="13203" extrusionOk="0">
                  <a:moveTo>
                    <a:pt x="8797" y="445"/>
                  </a:moveTo>
                  <a:lnTo>
                    <a:pt x="22156" y="8089"/>
                  </a:lnTo>
                  <a:lnTo>
                    <a:pt x="13960" y="12751"/>
                  </a:lnTo>
                  <a:lnTo>
                    <a:pt x="627" y="5032"/>
                  </a:lnTo>
                  <a:lnTo>
                    <a:pt x="8797" y="445"/>
                  </a:lnTo>
                  <a:close/>
                  <a:moveTo>
                    <a:pt x="8807" y="0"/>
                  </a:moveTo>
                  <a:cubicBezTo>
                    <a:pt x="8772" y="0"/>
                    <a:pt x="8735" y="7"/>
                    <a:pt x="8697" y="19"/>
                  </a:cubicBezTo>
                  <a:lnTo>
                    <a:pt x="101" y="4856"/>
                  </a:lnTo>
                  <a:cubicBezTo>
                    <a:pt x="25" y="4881"/>
                    <a:pt x="0" y="4957"/>
                    <a:pt x="0" y="5032"/>
                  </a:cubicBezTo>
                  <a:cubicBezTo>
                    <a:pt x="0" y="5107"/>
                    <a:pt x="25" y="5182"/>
                    <a:pt x="101" y="5207"/>
                  </a:cubicBezTo>
                  <a:lnTo>
                    <a:pt x="13860" y="13177"/>
                  </a:lnTo>
                  <a:cubicBezTo>
                    <a:pt x="13885" y="13202"/>
                    <a:pt x="13910" y="13202"/>
                    <a:pt x="13960" y="13202"/>
                  </a:cubicBezTo>
                  <a:cubicBezTo>
                    <a:pt x="13985" y="13202"/>
                    <a:pt x="14035" y="13202"/>
                    <a:pt x="14060" y="13177"/>
                  </a:cubicBezTo>
                  <a:lnTo>
                    <a:pt x="22682" y="8290"/>
                  </a:lnTo>
                  <a:cubicBezTo>
                    <a:pt x="22732" y="8240"/>
                    <a:pt x="22782" y="8165"/>
                    <a:pt x="22782" y="8089"/>
                  </a:cubicBezTo>
                  <a:cubicBezTo>
                    <a:pt x="22782" y="8014"/>
                    <a:pt x="22732" y="7964"/>
                    <a:pt x="22682" y="7914"/>
                  </a:cubicBezTo>
                  <a:lnTo>
                    <a:pt x="8898" y="19"/>
                  </a:lnTo>
                  <a:cubicBezTo>
                    <a:pt x="8872" y="7"/>
                    <a:pt x="8841" y="0"/>
                    <a:pt x="880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5" name="Google Shape;1265;p32">
              <a:extLst>
                <a:ext uri="{FF2B5EF4-FFF2-40B4-BE49-F238E27FC236}">
                  <a16:creationId xmlns:a16="http://schemas.microsoft.com/office/drawing/2014/main" id="{7B273D10-E899-84D4-18F0-3136849BCDAB}"/>
                </a:ext>
              </a:extLst>
            </p:cNvPr>
            <p:cNvSpPr/>
            <p:nvPr/>
          </p:nvSpPr>
          <p:spPr>
            <a:xfrm>
              <a:off x="10495618" y="3134955"/>
              <a:ext cx="59291" cy="101313"/>
            </a:xfrm>
            <a:custGeom>
              <a:avLst/>
              <a:gdLst/>
              <a:ahLst/>
              <a:cxnLst/>
              <a:rect l="l" t="t" r="r" b="b"/>
              <a:pathLst>
                <a:path w="1981" h="3385" extrusionOk="0">
                  <a:moveTo>
                    <a:pt x="1980" y="1"/>
                  </a:moveTo>
                  <a:lnTo>
                    <a:pt x="0" y="1104"/>
                  </a:lnTo>
                  <a:lnTo>
                    <a:pt x="0" y="3384"/>
                  </a:lnTo>
                  <a:lnTo>
                    <a:pt x="1980" y="2232"/>
                  </a:lnTo>
                  <a:lnTo>
                    <a:pt x="1980" y="1"/>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6" name="Google Shape;1266;p32">
              <a:extLst>
                <a:ext uri="{FF2B5EF4-FFF2-40B4-BE49-F238E27FC236}">
                  <a16:creationId xmlns:a16="http://schemas.microsoft.com/office/drawing/2014/main" id="{3E2C9DF1-CE35-3DB3-087B-B7A7B5480B7C}"/>
                </a:ext>
              </a:extLst>
            </p:cNvPr>
            <p:cNvSpPr/>
            <p:nvPr/>
          </p:nvSpPr>
          <p:spPr>
            <a:xfrm>
              <a:off x="10489602" y="3128580"/>
              <a:ext cx="71293" cy="113674"/>
            </a:xfrm>
            <a:custGeom>
              <a:avLst/>
              <a:gdLst/>
              <a:ahLst/>
              <a:cxnLst/>
              <a:rect l="l" t="t" r="r" b="b"/>
              <a:pathLst>
                <a:path w="2382" h="3798" extrusionOk="0">
                  <a:moveTo>
                    <a:pt x="1956" y="565"/>
                  </a:moveTo>
                  <a:lnTo>
                    <a:pt x="1956" y="2344"/>
                  </a:lnTo>
                  <a:lnTo>
                    <a:pt x="427" y="3222"/>
                  </a:lnTo>
                  <a:lnTo>
                    <a:pt x="427" y="1442"/>
                  </a:lnTo>
                  <a:lnTo>
                    <a:pt x="1956" y="565"/>
                  </a:lnTo>
                  <a:close/>
                  <a:moveTo>
                    <a:pt x="2169" y="1"/>
                  </a:moveTo>
                  <a:cubicBezTo>
                    <a:pt x="2131" y="1"/>
                    <a:pt x="2094" y="13"/>
                    <a:pt x="2056" y="39"/>
                  </a:cubicBezTo>
                  <a:lnTo>
                    <a:pt x="101" y="1141"/>
                  </a:lnTo>
                  <a:cubicBezTo>
                    <a:pt x="51" y="1191"/>
                    <a:pt x="1" y="1242"/>
                    <a:pt x="1" y="1317"/>
                  </a:cubicBezTo>
                  <a:lnTo>
                    <a:pt x="1" y="3597"/>
                  </a:lnTo>
                  <a:cubicBezTo>
                    <a:pt x="1" y="3673"/>
                    <a:pt x="51" y="3723"/>
                    <a:pt x="101" y="3773"/>
                  </a:cubicBezTo>
                  <a:cubicBezTo>
                    <a:pt x="126" y="3798"/>
                    <a:pt x="176" y="3798"/>
                    <a:pt x="201" y="3798"/>
                  </a:cubicBezTo>
                  <a:cubicBezTo>
                    <a:pt x="252" y="3798"/>
                    <a:pt x="277" y="3798"/>
                    <a:pt x="302" y="3773"/>
                  </a:cubicBezTo>
                  <a:lnTo>
                    <a:pt x="2282" y="2645"/>
                  </a:lnTo>
                  <a:cubicBezTo>
                    <a:pt x="2332" y="2595"/>
                    <a:pt x="2382" y="2520"/>
                    <a:pt x="2382" y="2445"/>
                  </a:cubicBezTo>
                  <a:lnTo>
                    <a:pt x="2382" y="214"/>
                  </a:lnTo>
                  <a:cubicBezTo>
                    <a:pt x="2382" y="139"/>
                    <a:pt x="2332" y="64"/>
                    <a:pt x="2282" y="39"/>
                  </a:cubicBezTo>
                  <a:cubicBezTo>
                    <a:pt x="2244" y="13"/>
                    <a:pt x="2206" y="1"/>
                    <a:pt x="2169"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7" name="Google Shape;1267;p32">
              <a:extLst>
                <a:ext uri="{FF2B5EF4-FFF2-40B4-BE49-F238E27FC236}">
                  <a16:creationId xmlns:a16="http://schemas.microsoft.com/office/drawing/2014/main" id="{79CF7591-F2B6-8DF6-B331-77C0AC355A78}"/>
                </a:ext>
              </a:extLst>
            </p:cNvPr>
            <p:cNvSpPr/>
            <p:nvPr/>
          </p:nvSpPr>
          <p:spPr>
            <a:xfrm>
              <a:off x="10380088" y="3067463"/>
              <a:ext cx="174821" cy="100535"/>
            </a:xfrm>
            <a:custGeom>
              <a:avLst/>
              <a:gdLst/>
              <a:ahLst/>
              <a:cxnLst/>
              <a:rect l="l" t="t" r="r" b="b"/>
              <a:pathLst>
                <a:path w="5841" h="3359" extrusionOk="0">
                  <a:moveTo>
                    <a:pt x="1931" y="0"/>
                  </a:moveTo>
                  <a:lnTo>
                    <a:pt x="1" y="1153"/>
                  </a:lnTo>
                  <a:lnTo>
                    <a:pt x="3860" y="3359"/>
                  </a:lnTo>
                  <a:lnTo>
                    <a:pt x="5840" y="2256"/>
                  </a:lnTo>
                  <a:lnTo>
                    <a:pt x="1931"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8" name="Google Shape;1268;p32">
              <a:extLst>
                <a:ext uri="{FF2B5EF4-FFF2-40B4-BE49-F238E27FC236}">
                  <a16:creationId xmlns:a16="http://schemas.microsoft.com/office/drawing/2014/main" id="{9FFA4E15-86DE-A17C-98AE-97F2CFCED02B}"/>
                </a:ext>
              </a:extLst>
            </p:cNvPr>
            <p:cNvSpPr/>
            <p:nvPr/>
          </p:nvSpPr>
          <p:spPr>
            <a:xfrm>
              <a:off x="10373354" y="3061088"/>
              <a:ext cx="187541" cy="113674"/>
            </a:xfrm>
            <a:custGeom>
              <a:avLst/>
              <a:gdLst/>
              <a:ahLst/>
              <a:cxnLst/>
              <a:rect l="l" t="t" r="r" b="b"/>
              <a:pathLst>
                <a:path w="6266" h="3798" extrusionOk="0">
                  <a:moveTo>
                    <a:pt x="2156" y="439"/>
                  </a:moveTo>
                  <a:lnTo>
                    <a:pt x="5639" y="2469"/>
                  </a:lnTo>
                  <a:lnTo>
                    <a:pt x="4085" y="3346"/>
                  </a:lnTo>
                  <a:lnTo>
                    <a:pt x="627" y="1366"/>
                  </a:lnTo>
                  <a:lnTo>
                    <a:pt x="2156" y="439"/>
                  </a:lnTo>
                  <a:close/>
                  <a:moveTo>
                    <a:pt x="2168" y="0"/>
                  </a:moveTo>
                  <a:cubicBezTo>
                    <a:pt x="2131" y="0"/>
                    <a:pt x="2093" y="13"/>
                    <a:pt x="2055" y="38"/>
                  </a:cubicBezTo>
                  <a:lnTo>
                    <a:pt x="100" y="1191"/>
                  </a:lnTo>
                  <a:cubicBezTo>
                    <a:pt x="50" y="1216"/>
                    <a:pt x="0" y="1291"/>
                    <a:pt x="0" y="1366"/>
                  </a:cubicBezTo>
                  <a:cubicBezTo>
                    <a:pt x="0" y="1441"/>
                    <a:pt x="50" y="1517"/>
                    <a:pt x="126" y="1542"/>
                  </a:cubicBezTo>
                  <a:lnTo>
                    <a:pt x="3985" y="3772"/>
                  </a:lnTo>
                  <a:cubicBezTo>
                    <a:pt x="4010" y="3772"/>
                    <a:pt x="4060" y="3797"/>
                    <a:pt x="4085" y="3797"/>
                  </a:cubicBezTo>
                  <a:cubicBezTo>
                    <a:pt x="4136" y="3797"/>
                    <a:pt x="4161" y="3772"/>
                    <a:pt x="4186" y="3772"/>
                  </a:cubicBezTo>
                  <a:lnTo>
                    <a:pt x="6166" y="2644"/>
                  </a:lnTo>
                  <a:cubicBezTo>
                    <a:pt x="6216" y="2619"/>
                    <a:pt x="6266" y="2544"/>
                    <a:pt x="6266" y="2469"/>
                  </a:cubicBezTo>
                  <a:cubicBezTo>
                    <a:pt x="6266" y="2394"/>
                    <a:pt x="6216" y="2319"/>
                    <a:pt x="6166" y="2294"/>
                  </a:cubicBezTo>
                  <a:lnTo>
                    <a:pt x="2281" y="38"/>
                  </a:lnTo>
                  <a:cubicBezTo>
                    <a:pt x="2243" y="13"/>
                    <a:pt x="2206" y="0"/>
                    <a:pt x="216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69" name="Google Shape;1269;p32">
              <a:extLst>
                <a:ext uri="{FF2B5EF4-FFF2-40B4-BE49-F238E27FC236}">
                  <a16:creationId xmlns:a16="http://schemas.microsoft.com/office/drawing/2014/main" id="{21606416-9AE5-3159-E9C7-DAE45D2A8BDA}"/>
                </a:ext>
              </a:extLst>
            </p:cNvPr>
            <p:cNvSpPr/>
            <p:nvPr/>
          </p:nvSpPr>
          <p:spPr>
            <a:xfrm>
              <a:off x="10380088" y="3101972"/>
              <a:ext cx="115560" cy="134296"/>
            </a:xfrm>
            <a:custGeom>
              <a:avLst/>
              <a:gdLst/>
              <a:ahLst/>
              <a:cxnLst/>
              <a:rect l="l" t="t" r="r" b="b"/>
              <a:pathLst>
                <a:path w="3861" h="4487" extrusionOk="0">
                  <a:moveTo>
                    <a:pt x="1" y="0"/>
                  </a:moveTo>
                  <a:lnTo>
                    <a:pt x="1" y="2231"/>
                  </a:lnTo>
                  <a:lnTo>
                    <a:pt x="3860" y="4486"/>
                  </a:lnTo>
                  <a:lnTo>
                    <a:pt x="3860" y="2206"/>
                  </a:lnTo>
                  <a:lnTo>
                    <a:pt x="1"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0" name="Google Shape;1270;p32">
              <a:extLst>
                <a:ext uri="{FF2B5EF4-FFF2-40B4-BE49-F238E27FC236}">
                  <a16:creationId xmlns:a16="http://schemas.microsoft.com/office/drawing/2014/main" id="{24122967-8BC6-24B6-0408-F084FB154D51}"/>
                </a:ext>
              </a:extLst>
            </p:cNvPr>
            <p:cNvSpPr/>
            <p:nvPr/>
          </p:nvSpPr>
          <p:spPr>
            <a:xfrm>
              <a:off x="10373354" y="3095597"/>
              <a:ext cx="129028" cy="146657"/>
            </a:xfrm>
            <a:custGeom>
              <a:avLst/>
              <a:gdLst/>
              <a:ahLst/>
              <a:cxnLst/>
              <a:rect l="l" t="t" r="r" b="b"/>
              <a:pathLst>
                <a:path w="4311" h="4900" extrusionOk="0">
                  <a:moveTo>
                    <a:pt x="426" y="564"/>
                  </a:moveTo>
                  <a:lnTo>
                    <a:pt x="3885" y="2544"/>
                  </a:lnTo>
                  <a:lnTo>
                    <a:pt x="3885" y="4324"/>
                  </a:lnTo>
                  <a:lnTo>
                    <a:pt x="426" y="2318"/>
                  </a:lnTo>
                  <a:lnTo>
                    <a:pt x="426" y="564"/>
                  </a:lnTo>
                  <a:close/>
                  <a:moveTo>
                    <a:pt x="216" y="0"/>
                  </a:moveTo>
                  <a:cubicBezTo>
                    <a:pt x="182" y="0"/>
                    <a:pt x="151" y="13"/>
                    <a:pt x="126" y="38"/>
                  </a:cubicBezTo>
                  <a:cubicBezTo>
                    <a:pt x="50" y="63"/>
                    <a:pt x="0" y="138"/>
                    <a:pt x="0" y="213"/>
                  </a:cubicBezTo>
                  <a:lnTo>
                    <a:pt x="0" y="2444"/>
                  </a:lnTo>
                  <a:cubicBezTo>
                    <a:pt x="0" y="2519"/>
                    <a:pt x="50" y="2594"/>
                    <a:pt x="100" y="2619"/>
                  </a:cubicBezTo>
                  <a:lnTo>
                    <a:pt x="3985" y="4875"/>
                  </a:lnTo>
                  <a:cubicBezTo>
                    <a:pt x="4010" y="4900"/>
                    <a:pt x="4060" y="4900"/>
                    <a:pt x="4085" y="4900"/>
                  </a:cubicBezTo>
                  <a:cubicBezTo>
                    <a:pt x="4136" y="4900"/>
                    <a:pt x="4161" y="4900"/>
                    <a:pt x="4186" y="4875"/>
                  </a:cubicBezTo>
                  <a:cubicBezTo>
                    <a:pt x="4261" y="4825"/>
                    <a:pt x="4311" y="4775"/>
                    <a:pt x="4311" y="4699"/>
                  </a:cubicBezTo>
                  <a:lnTo>
                    <a:pt x="4311" y="2419"/>
                  </a:lnTo>
                  <a:cubicBezTo>
                    <a:pt x="4311" y="2344"/>
                    <a:pt x="4261" y="2293"/>
                    <a:pt x="4186" y="2243"/>
                  </a:cubicBezTo>
                  <a:lnTo>
                    <a:pt x="326" y="38"/>
                  </a:lnTo>
                  <a:cubicBezTo>
                    <a:pt x="288" y="13"/>
                    <a:pt x="251" y="0"/>
                    <a:pt x="21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1" name="Google Shape;1271;p32">
              <a:extLst>
                <a:ext uri="{FF2B5EF4-FFF2-40B4-BE49-F238E27FC236}">
                  <a16:creationId xmlns:a16="http://schemas.microsoft.com/office/drawing/2014/main" id="{88628444-1633-0747-7A91-9C37735AF779}"/>
                </a:ext>
              </a:extLst>
            </p:cNvPr>
            <p:cNvSpPr/>
            <p:nvPr/>
          </p:nvSpPr>
          <p:spPr>
            <a:xfrm>
              <a:off x="10430341" y="3149980"/>
              <a:ext cx="9787" cy="38280"/>
            </a:xfrm>
            <a:custGeom>
              <a:avLst/>
              <a:gdLst/>
              <a:ahLst/>
              <a:cxnLst/>
              <a:rect l="l" t="t" r="r" b="b"/>
              <a:pathLst>
                <a:path w="327" h="1279" extrusionOk="0">
                  <a:moveTo>
                    <a:pt x="1" y="0"/>
                  </a:moveTo>
                  <a:lnTo>
                    <a:pt x="1" y="1078"/>
                  </a:lnTo>
                  <a:lnTo>
                    <a:pt x="327" y="1278"/>
                  </a:lnTo>
                  <a:lnTo>
                    <a:pt x="327" y="176"/>
                  </a:lnTo>
                  <a:lnTo>
                    <a:pt x="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2" name="Google Shape;1272;p32">
              <a:extLst>
                <a:ext uri="{FF2B5EF4-FFF2-40B4-BE49-F238E27FC236}">
                  <a16:creationId xmlns:a16="http://schemas.microsoft.com/office/drawing/2014/main" id="{D8C4EBFC-C4E1-7663-D413-4F905DD5002E}"/>
                </a:ext>
              </a:extLst>
            </p:cNvPr>
            <p:cNvSpPr/>
            <p:nvPr/>
          </p:nvSpPr>
          <p:spPr>
            <a:xfrm>
              <a:off x="10421362" y="3155218"/>
              <a:ext cx="27775" cy="27027"/>
            </a:xfrm>
            <a:custGeom>
              <a:avLst/>
              <a:gdLst/>
              <a:ahLst/>
              <a:cxnLst/>
              <a:rect l="l" t="t" r="r" b="b"/>
              <a:pathLst>
                <a:path w="928" h="903" extrusionOk="0">
                  <a:moveTo>
                    <a:pt x="0" y="1"/>
                  </a:moveTo>
                  <a:lnTo>
                    <a:pt x="0" y="377"/>
                  </a:lnTo>
                  <a:lnTo>
                    <a:pt x="928" y="903"/>
                  </a:lnTo>
                  <a:lnTo>
                    <a:pt x="928" y="552"/>
                  </a:lnTo>
                  <a:lnTo>
                    <a:pt x="0"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3" name="Google Shape;1273;p32">
              <a:extLst>
                <a:ext uri="{FF2B5EF4-FFF2-40B4-BE49-F238E27FC236}">
                  <a16:creationId xmlns:a16="http://schemas.microsoft.com/office/drawing/2014/main" id="{819ABB6B-82FE-9453-54CC-48DFE5262EF9}"/>
                </a:ext>
              </a:extLst>
            </p:cNvPr>
            <p:cNvSpPr/>
            <p:nvPr/>
          </p:nvSpPr>
          <p:spPr>
            <a:xfrm>
              <a:off x="7832656" y="3522788"/>
              <a:ext cx="27775" cy="246084"/>
            </a:xfrm>
            <a:custGeom>
              <a:avLst/>
              <a:gdLst/>
              <a:ahLst/>
              <a:cxnLst/>
              <a:rect l="l" t="t" r="r" b="b"/>
              <a:pathLst>
                <a:path w="928" h="8222" extrusionOk="0">
                  <a:moveTo>
                    <a:pt x="1" y="0"/>
                  </a:moveTo>
                  <a:lnTo>
                    <a:pt x="1" y="7645"/>
                  </a:lnTo>
                  <a:lnTo>
                    <a:pt x="928" y="8221"/>
                  </a:lnTo>
                  <a:lnTo>
                    <a:pt x="928" y="527"/>
                  </a:lnTo>
                  <a:lnTo>
                    <a:pt x="1"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4" name="Google Shape;1274;p32">
              <a:extLst>
                <a:ext uri="{FF2B5EF4-FFF2-40B4-BE49-F238E27FC236}">
                  <a16:creationId xmlns:a16="http://schemas.microsoft.com/office/drawing/2014/main" id="{2FCA3B6D-16D6-FBF8-D75F-E2E4CEEA390F}"/>
                </a:ext>
              </a:extLst>
            </p:cNvPr>
            <p:cNvSpPr/>
            <p:nvPr/>
          </p:nvSpPr>
          <p:spPr>
            <a:xfrm>
              <a:off x="7860401" y="3519795"/>
              <a:ext cx="25530" cy="249077"/>
            </a:xfrm>
            <a:custGeom>
              <a:avLst/>
              <a:gdLst/>
              <a:ahLst/>
              <a:cxnLst/>
              <a:rect l="l" t="t" r="r" b="b"/>
              <a:pathLst>
                <a:path w="853" h="8322" extrusionOk="0">
                  <a:moveTo>
                    <a:pt x="853" y="0"/>
                  </a:moveTo>
                  <a:lnTo>
                    <a:pt x="1" y="627"/>
                  </a:lnTo>
                  <a:lnTo>
                    <a:pt x="1" y="8321"/>
                  </a:lnTo>
                  <a:lnTo>
                    <a:pt x="853" y="7820"/>
                  </a:lnTo>
                  <a:lnTo>
                    <a:pt x="853"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5" name="Google Shape;1275;p32">
              <a:extLst>
                <a:ext uri="{FF2B5EF4-FFF2-40B4-BE49-F238E27FC236}">
                  <a16:creationId xmlns:a16="http://schemas.microsoft.com/office/drawing/2014/main" id="{0BF0468E-86C6-06F0-F83E-CCF9F6DA45BD}"/>
                </a:ext>
              </a:extLst>
            </p:cNvPr>
            <p:cNvSpPr/>
            <p:nvPr/>
          </p:nvSpPr>
          <p:spPr>
            <a:xfrm>
              <a:off x="7640625" y="3043459"/>
              <a:ext cx="218309" cy="497347"/>
            </a:xfrm>
            <a:custGeom>
              <a:avLst/>
              <a:gdLst/>
              <a:ahLst/>
              <a:cxnLst/>
              <a:rect l="l" t="t" r="r" b="b"/>
              <a:pathLst>
                <a:path w="7294" h="16617" extrusionOk="0">
                  <a:moveTo>
                    <a:pt x="0" y="0"/>
                  </a:moveTo>
                  <a:lnTo>
                    <a:pt x="0" y="12381"/>
                  </a:lnTo>
                  <a:lnTo>
                    <a:pt x="7294" y="16617"/>
                  </a:lnTo>
                  <a:lnTo>
                    <a:pt x="7294" y="15514"/>
                  </a:lnTo>
                  <a:lnTo>
                    <a:pt x="928" y="11905"/>
                  </a:lnTo>
                  <a:lnTo>
                    <a:pt x="928" y="451"/>
                  </a:lnTo>
                  <a:lnTo>
                    <a:pt x="0"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6" name="Google Shape;1276;p32">
              <a:extLst>
                <a:ext uri="{FF2B5EF4-FFF2-40B4-BE49-F238E27FC236}">
                  <a16:creationId xmlns:a16="http://schemas.microsoft.com/office/drawing/2014/main" id="{54A65286-6085-1927-86D3-24B158A651F8}"/>
                </a:ext>
              </a:extLst>
            </p:cNvPr>
            <p:cNvSpPr/>
            <p:nvPr/>
          </p:nvSpPr>
          <p:spPr>
            <a:xfrm>
              <a:off x="7640625" y="3414022"/>
              <a:ext cx="27775" cy="246055"/>
            </a:xfrm>
            <a:custGeom>
              <a:avLst/>
              <a:gdLst/>
              <a:ahLst/>
              <a:cxnLst/>
              <a:rect l="l" t="t" r="r" b="b"/>
              <a:pathLst>
                <a:path w="928" h="8221" extrusionOk="0">
                  <a:moveTo>
                    <a:pt x="0" y="0"/>
                  </a:moveTo>
                  <a:lnTo>
                    <a:pt x="0" y="7670"/>
                  </a:lnTo>
                  <a:lnTo>
                    <a:pt x="928" y="8221"/>
                  </a:lnTo>
                  <a:lnTo>
                    <a:pt x="928" y="552"/>
                  </a:lnTo>
                  <a:lnTo>
                    <a:pt x="0"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7" name="Google Shape;1277;p32">
              <a:extLst>
                <a:ext uri="{FF2B5EF4-FFF2-40B4-BE49-F238E27FC236}">
                  <a16:creationId xmlns:a16="http://schemas.microsoft.com/office/drawing/2014/main" id="{1D98AE18-19B0-2442-E79A-669770EB7C21}"/>
                </a:ext>
              </a:extLst>
            </p:cNvPr>
            <p:cNvSpPr/>
            <p:nvPr/>
          </p:nvSpPr>
          <p:spPr>
            <a:xfrm>
              <a:off x="7668370" y="3430514"/>
              <a:ext cx="25530" cy="229563"/>
            </a:xfrm>
            <a:custGeom>
              <a:avLst/>
              <a:gdLst/>
              <a:ahLst/>
              <a:cxnLst/>
              <a:rect l="l" t="t" r="r" b="b"/>
              <a:pathLst>
                <a:path w="853" h="7670" extrusionOk="0">
                  <a:moveTo>
                    <a:pt x="1" y="1"/>
                  </a:moveTo>
                  <a:lnTo>
                    <a:pt x="1" y="7670"/>
                  </a:lnTo>
                  <a:lnTo>
                    <a:pt x="853" y="7194"/>
                  </a:lnTo>
                  <a:lnTo>
                    <a:pt x="853" y="477"/>
                  </a:lnTo>
                  <a:lnTo>
                    <a:pt x="1"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8" name="Google Shape;1278;p32">
              <a:extLst>
                <a:ext uri="{FF2B5EF4-FFF2-40B4-BE49-F238E27FC236}">
                  <a16:creationId xmlns:a16="http://schemas.microsoft.com/office/drawing/2014/main" id="{1E558FA8-F3D0-732E-D54F-BC8F183991D6}"/>
                </a:ext>
              </a:extLst>
            </p:cNvPr>
            <p:cNvSpPr/>
            <p:nvPr/>
          </p:nvSpPr>
          <p:spPr>
            <a:xfrm>
              <a:off x="8021694" y="3408755"/>
              <a:ext cx="27775" cy="246084"/>
            </a:xfrm>
            <a:custGeom>
              <a:avLst/>
              <a:gdLst/>
              <a:ahLst/>
              <a:cxnLst/>
              <a:rect l="l" t="t" r="r" b="b"/>
              <a:pathLst>
                <a:path w="928" h="8222" extrusionOk="0">
                  <a:moveTo>
                    <a:pt x="0" y="1"/>
                  </a:moveTo>
                  <a:lnTo>
                    <a:pt x="0" y="7645"/>
                  </a:lnTo>
                  <a:lnTo>
                    <a:pt x="928" y="8221"/>
                  </a:lnTo>
                  <a:lnTo>
                    <a:pt x="928" y="527"/>
                  </a:lnTo>
                  <a:lnTo>
                    <a:pt x="0" y="1"/>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79" name="Google Shape;1279;p32">
              <a:extLst>
                <a:ext uri="{FF2B5EF4-FFF2-40B4-BE49-F238E27FC236}">
                  <a16:creationId xmlns:a16="http://schemas.microsoft.com/office/drawing/2014/main" id="{C1129128-5120-E887-CF4B-1C2EB6383A08}"/>
                </a:ext>
              </a:extLst>
            </p:cNvPr>
            <p:cNvSpPr/>
            <p:nvPr/>
          </p:nvSpPr>
          <p:spPr>
            <a:xfrm>
              <a:off x="8049439" y="3405762"/>
              <a:ext cx="24782" cy="249077"/>
            </a:xfrm>
            <a:custGeom>
              <a:avLst/>
              <a:gdLst/>
              <a:ahLst/>
              <a:cxnLst/>
              <a:rect l="l" t="t" r="r" b="b"/>
              <a:pathLst>
                <a:path w="828" h="8322" extrusionOk="0">
                  <a:moveTo>
                    <a:pt x="828" y="1"/>
                  </a:moveTo>
                  <a:lnTo>
                    <a:pt x="1" y="627"/>
                  </a:lnTo>
                  <a:lnTo>
                    <a:pt x="1" y="8321"/>
                  </a:lnTo>
                  <a:lnTo>
                    <a:pt x="828" y="7820"/>
                  </a:lnTo>
                  <a:lnTo>
                    <a:pt x="828"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0" name="Google Shape;1280;p32">
              <a:extLst>
                <a:ext uri="{FF2B5EF4-FFF2-40B4-BE49-F238E27FC236}">
                  <a16:creationId xmlns:a16="http://schemas.microsoft.com/office/drawing/2014/main" id="{1033B15F-F118-5ACF-3532-5C7D411440C2}"/>
                </a:ext>
              </a:extLst>
            </p:cNvPr>
            <p:cNvSpPr/>
            <p:nvPr/>
          </p:nvSpPr>
          <p:spPr>
            <a:xfrm>
              <a:off x="7825892" y="3516413"/>
              <a:ext cx="40555" cy="258446"/>
            </a:xfrm>
            <a:custGeom>
              <a:avLst/>
              <a:gdLst/>
              <a:ahLst/>
              <a:cxnLst/>
              <a:rect l="l" t="t" r="r" b="b"/>
              <a:pathLst>
                <a:path w="1355" h="8635" extrusionOk="0">
                  <a:moveTo>
                    <a:pt x="427" y="564"/>
                  </a:moveTo>
                  <a:lnTo>
                    <a:pt x="928" y="865"/>
                  </a:lnTo>
                  <a:lnTo>
                    <a:pt x="928" y="8058"/>
                  </a:lnTo>
                  <a:lnTo>
                    <a:pt x="427" y="7732"/>
                  </a:lnTo>
                  <a:lnTo>
                    <a:pt x="427" y="564"/>
                  </a:lnTo>
                  <a:close/>
                  <a:moveTo>
                    <a:pt x="217" y="0"/>
                  </a:moveTo>
                  <a:cubicBezTo>
                    <a:pt x="183" y="0"/>
                    <a:pt x="151" y="13"/>
                    <a:pt x="126" y="38"/>
                  </a:cubicBezTo>
                  <a:cubicBezTo>
                    <a:pt x="51" y="63"/>
                    <a:pt x="1" y="138"/>
                    <a:pt x="1" y="213"/>
                  </a:cubicBezTo>
                  <a:lnTo>
                    <a:pt x="1" y="7858"/>
                  </a:lnTo>
                  <a:cubicBezTo>
                    <a:pt x="1" y="7933"/>
                    <a:pt x="51" y="8008"/>
                    <a:pt x="101" y="8033"/>
                  </a:cubicBezTo>
                  <a:lnTo>
                    <a:pt x="1029" y="8609"/>
                  </a:lnTo>
                  <a:cubicBezTo>
                    <a:pt x="1079" y="8635"/>
                    <a:pt x="1104" y="8635"/>
                    <a:pt x="1154" y="8635"/>
                  </a:cubicBezTo>
                  <a:cubicBezTo>
                    <a:pt x="1179" y="8635"/>
                    <a:pt x="1229" y="8635"/>
                    <a:pt x="1254" y="8609"/>
                  </a:cubicBezTo>
                  <a:cubicBezTo>
                    <a:pt x="1304" y="8559"/>
                    <a:pt x="1354" y="8509"/>
                    <a:pt x="1354" y="8434"/>
                  </a:cubicBezTo>
                  <a:lnTo>
                    <a:pt x="1354" y="740"/>
                  </a:lnTo>
                  <a:cubicBezTo>
                    <a:pt x="1354" y="665"/>
                    <a:pt x="1329" y="614"/>
                    <a:pt x="1254" y="564"/>
                  </a:cubicBezTo>
                  <a:lnTo>
                    <a:pt x="327" y="38"/>
                  </a:lnTo>
                  <a:cubicBezTo>
                    <a:pt x="289" y="13"/>
                    <a:pt x="252" y="0"/>
                    <a:pt x="21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1" name="Google Shape;1281;p32">
              <a:extLst>
                <a:ext uri="{FF2B5EF4-FFF2-40B4-BE49-F238E27FC236}">
                  <a16:creationId xmlns:a16="http://schemas.microsoft.com/office/drawing/2014/main" id="{5249FC62-C1E6-4FDF-FB8B-07DADD6351AF}"/>
                </a:ext>
              </a:extLst>
            </p:cNvPr>
            <p:cNvSpPr/>
            <p:nvPr/>
          </p:nvSpPr>
          <p:spPr>
            <a:xfrm>
              <a:off x="7853667" y="3514048"/>
              <a:ext cx="38280" cy="260810"/>
            </a:xfrm>
            <a:custGeom>
              <a:avLst/>
              <a:gdLst/>
              <a:ahLst/>
              <a:cxnLst/>
              <a:rect l="l" t="t" r="r" b="b"/>
              <a:pathLst>
                <a:path w="1279" h="8714" extrusionOk="0">
                  <a:moveTo>
                    <a:pt x="852" y="618"/>
                  </a:moveTo>
                  <a:lnTo>
                    <a:pt x="852" y="7912"/>
                  </a:lnTo>
                  <a:lnTo>
                    <a:pt x="426" y="8137"/>
                  </a:lnTo>
                  <a:lnTo>
                    <a:pt x="426" y="919"/>
                  </a:lnTo>
                  <a:lnTo>
                    <a:pt x="852" y="618"/>
                  </a:lnTo>
                  <a:close/>
                  <a:moveTo>
                    <a:pt x="1072" y="0"/>
                  </a:moveTo>
                  <a:cubicBezTo>
                    <a:pt x="1029" y="0"/>
                    <a:pt x="982" y="12"/>
                    <a:pt x="953" y="42"/>
                  </a:cubicBezTo>
                  <a:lnTo>
                    <a:pt x="101" y="668"/>
                  </a:lnTo>
                  <a:cubicBezTo>
                    <a:pt x="50" y="693"/>
                    <a:pt x="0" y="769"/>
                    <a:pt x="0" y="819"/>
                  </a:cubicBezTo>
                  <a:lnTo>
                    <a:pt x="0" y="8513"/>
                  </a:lnTo>
                  <a:cubicBezTo>
                    <a:pt x="0" y="8588"/>
                    <a:pt x="50" y="8638"/>
                    <a:pt x="126" y="8688"/>
                  </a:cubicBezTo>
                  <a:cubicBezTo>
                    <a:pt x="151" y="8714"/>
                    <a:pt x="176" y="8714"/>
                    <a:pt x="226" y="8714"/>
                  </a:cubicBezTo>
                  <a:cubicBezTo>
                    <a:pt x="251" y="8714"/>
                    <a:pt x="301" y="8714"/>
                    <a:pt x="326" y="8688"/>
                  </a:cubicBezTo>
                  <a:lnTo>
                    <a:pt x="1178" y="8212"/>
                  </a:lnTo>
                  <a:cubicBezTo>
                    <a:pt x="1228" y="8162"/>
                    <a:pt x="1278" y="8087"/>
                    <a:pt x="1278" y="8012"/>
                  </a:cubicBezTo>
                  <a:lnTo>
                    <a:pt x="1278" y="192"/>
                  </a:lnTo>
                  <a:cubicBezTo>
                    <a:pt x="1278" y="117"/>
                    <a:pt x="1228" y="42"/>
                    <a:pt x="1153" y="17"/>
                  </a:cubicBezTo>
                  <a:cubicBezTo>
                    <a:pt x="1132" y="6"/>
                    <a:pt x="1103" y="0"/>
                    <a:pt x="1072"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2" name="Google Shape;1282;p32">
              <a:extLst>
                <a:ext uri="{FF2B5EF4-FFF2-40B4-BE49-F238E27FC236}">
                  <a16:creationId xmlns:a16="http://schemas.microsoft.com/office/drawing/2014/main" id="{A670055B-5A89-F1FB-160A-5EC440131731}"/>
                </a:ext>
              </a:extLst>
            </p:cNvPr>
            <p:cNvSpPr/>
            <p:nvPr/>
          </p:nvSpPr>
          <p:spPr>
            <a:xfrm>
              <a:off x="7634609" y="3408216"/>
              <a:ext cx="40555" cy="257877"/>
            </a:xfrm>
            <a:custGeom>
              <a:avLst/>
              <a:gdLst/>
              <a:ahLst/>
              <a:cxnLst/>
              <a:rect l="l" t="t" r="r" b="b"/>
              <a:pathLst>
                <a:path w="1355" h="8616" extrusionOk="0">
                  <a:moveTo>
                    <a:pt x="427" y="570"/>
                  </a:moveTo>
                  <a:lnTo>
                    <a:pt x="928" y="846"/>
                  </a:lnTo>
                  <a:lnTo>
                    <a:pt x="928" y="8039"/>
                  </a:lnTo>
                  <a:lnTo>
                    <a:pt x="427" y="7738"/>
                  </a:lnTo>
                  <a:lnTo>
                    <a:pt x="427" y="570"/>
                  </a:lnTo>
                  <a:close/>
                  <a:moveTo>
                    <a:pt x="214" y="0"/>
                  </a:moveTo>
                  <a:cubicBezTo>
                    <a:pt x="176" y="0"/>
                    <a:pt x="139" y="6"/>
                    <a:pt x="101" y="19"/>
                  </a:cubicBezTo>
                  <a:cubicBezTo>
                    <a:pt x="51" y="44"/>
                    <a:pt x="1" y="119"/>
                    <a:pt x="1" y="194"/>
                  </a:cubicBezTo>
                  <a:lnTo>
                    <a:pt x="1" y="7864"/>
                  </a:lnTo>
                  <a:cubicBezTo>
                    <a:pt x="1" y="7914"/>
                    <a:pt x="51" y="7989"/>
                    <a:pt x="101" y="8039"/>
                  </a:cubicBezTo>
                  <a:lnTo>
                    <a:pt x="1029" y="8590"/>
                  </a:lnTo>
                  <a:cubicBezTo>
                    <a:pt x="1054" y="8615"/>
                    <a:pt x="1104" y="8615"/>
                    <a:pt x="1129" y="8615"/>
                  </a:cubicBezTo>
                  <a:cubicBezTo>
                    <a:pt x="1179" y="8615"/>
                    <a:pt x="1204" y="8615"/>
                    <a:pt x="1229" y="8590"/>
                  </a:cubicBezTo>
                  <a:cubicBezTo>
                    <a:pt x="1304" y="8565"/>
                    <a:pt x="1354" y="8490"/>
                    <a:pt x="1354" y="8415"/>
                  </a:cubicBezTo>
                  <a:lnTo>
                    <a:pt x="1354" y="746"/>
                  </a:lnTo>
                  <a:cubicBezTo>
                    <a:pt x="1354" y="671"/>
                    <a:pt x="1304" y="595"/>
                    <a:pt x="1254" y="545"/>
                  </a:cubicBezTo>
                  <a:lnTo>
                    <a:pt x="327" y="19"/>
                  </a:lnTo>
                  <a:cubicBezTo>
                    <a:pt x="289" y="6"/>
                    <a:pt x="252" y="0"/>
                    <a:pt x="214"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3" name="Google Shape;1283;p32">
              <a:extLst>
                <a:ext uri="{FF2B5EF4-FFF2-40B4-BE49-F238E27FC236}">
                  <a16:creationId xmlns:a16="http://schemas.microsoft.com/office/drawing/2014/main" id="{5F3A1E0D-ACE5-817B-C4A6-9E701564C7D9}"/>
                </a:ext>
              </a:extLst>
            </p:cNvPr>
            <p:cNvSpPr/>
            <p:nvPr/>
          </p:nvSpPr>
          <p:spPr>
            <a:xfrm>
              <a:off x="7662384" y="3423959"/>
              <a:ext cx="38280" cy="242134"/>
            </a:xfrm>
            <a:custGeom>
              <a:avLst/>
              <a:gdLst/>
              <a:ahLst/>
              <a:cxnLst/>
              <a:rect l="l" t="t" r="r" b="b"/>
              <a:pathLst>
                <a:path w="1279" h="8090" extrusionOk="0">
                  <a:moveTo>
                    <a:pt x="426" y="571"/>
                  </a:moveTo>
                  <a:lnTo>
                    <a:pt x="852" y="821"/>
                  </a:lnTo>
                  <a:lnTo>
                    <a:pt x="852" y="7287"/>
                  </a:lnTo>
                  <a:lnTo>
                    <a:pt x="426" y="7538"/>
                  </a:lnTo>
                  <a:lnTo>
                    <a:pt x="426" y="571"/>
                  </a:lnTo>
                  <a:close/>
                  <a:moveTo>
                    <a:pt x="213" y="0"/>
                  </a:moveTo>
                  <a:cubicBezTo>
                    <a:pt x="176" y="0"/>
                    <a:pt x="138" y="7"/>
                    <a:pt x="101" y="19"/>
                  </a:cubicBezTo>
                  <a:cubicBezTo>
                    <a:pt x="50" y="69"/>
                    <a:pt x="0" y="145"/>
                    <a:pt x="0" y="220"/>
                  </a:cubicBezTo>
                  <a:lnTo>
                    <a:pt x="0" y="7889"/>
                  </a:lnTo>
                  <a:cubicBezTo>
                    <a:pt x="0" y="7964"/>
                    <a:pt x="50" y="8039"/>
                    <a:pt x="101" y="8064"/>
                  </a:cubicBezTo>
                  <a:cubicBezTo>
                    <a:pt x="151" y="8089"/>
                    <a:pt x="176" y="8089"/>
                    <a:pt x="201" y="8089"/>
                  </a:cubicBezTo>
                  <a:cubicBezTo>
                    <a:pt x="251" y="8089"/>
                    <a:pt x="276" y="8089"/>
                    <a:pt x="326" y="8064"/>
                  </a:cubicBezTo>
                  <a:lnTo>
                    <a:pt x="1153" y="7588"/>
                  </a:lnTo>
                  <a:cubicBezTo>
                    <a:pt x="1228" y="7563"/>
                    <a:pt x="1278" y="7488"/>
                    <a:pt x="1278" y="7413"/>
                  </a:cubicBezTo>
                  <a:lnTo>
                    <a:pt x="1278" y="696"/>
                  </a:lnTo>
                  <a:cubicBezTo>
                    <a:pt x="1278" y="621"/>
                    <a:pt x="1228" y="571"/>
                    <a:pt x="1153" y="520"/>
                  </a:cubicBezTo>
                  <a:lnTo>
                    <a:pt x="326" y="19"/>
                  </a:lnTo>
                  <a:cubicBezTo>
                    <a:pt x="288" y="7"/>
                    <a:pt x="251" y="0"/>
                    <a:pt x="213"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4" name="Google Shape;1284;p32">
              <a:extLst>
                <a:ext uri="{FF2B5EF4-FFF2-40B4-BE49-F238E27FC236}">
                  <a16:creationId xmlns:a16="http://schemas.microsoft.com/office/drawing/2014/main" id="{8A64A822-009C-D183-F75F-4B962E75C610}"/>
                </a:ext>
              </a:extLst>
            </p:cNvPr>
            <p:cNvSpPr/>
            <p:nvPr/>
          </p:nvSpPr>
          <p:spPr>
            <a:xfrm>
              <a:off x="8014930" y="3402379"/>
              <a:ext cx="40555" cy="258446"/>
            </a:xfrm>
            <a:custGeom>
              <a:avLst/>
              <a:gdLst/>
              <a:ahLst/>
              <a:cxnLst/>
              <a:rect l="l" t="t" r="r" b="b"/>
              <a:pathLst>
                <a:path w="1355" h="8635" extrusionOk="0">
                  <a:moveTo>
                    <a:pt x="427" y="565"/>
                  </a:moveTo>
                  <a:lnTo>
                    <a:pt x="928" y="866"/>
                  </a:lnTo>
                  <a:lnTo>
                    <a:pt x="928" y="8059"/>
                  </a:lnTo>
                  <a:lnTo>
                    <a:pt x="427" y="7733"/>
                  </a:lnTo>
                  <a:lnTo>
                    <a:pt x="427" y="565"/>
                  </a:lnTo>
                  <a:close/>
                  <a:moveTo>
                    <a:pt x="214" y="1"/>
                  </a:moveTo>
                  <a:cubicBezTo>
                    <a:pt x="176" y="1"/>
                    <a:pt x="139" y="13"/>
                    <a:pt x="101" y="38"/>
                  </a:cubicBezTo>
                  <a:cubicBezTo>
                    <a:pt x="51" y="64"/>
                    <a:pt x="1" y="139"/>
                    <a:pt x="1" y="214"/>
                  </a:cubicBezTo>
                  <a:lnTo>
                    <a:pt x="1" y="7858"/>
                  </a:lnTo>
                  <a:cubicBezTo>
                    <a:pt x="1" y="7933"/>
                    <a:pt x="51" y="8008"/>
                    <a:pt x="101" y="8033"/>
                  </a:cubicBezTo>
                  <a:lnTo>
                    <a:pt x="1028" y="8610"/>
                  </a:lnTo>
                  <a:cubicBezTo>
                    <a:pt x="1078" y="8635"/>
                    <a:pt x="1104" y="8635"/>
                    <a:pt x="1154" y="8635"/>
                  </a:cubicBezTo>
                  <a:cubicBezTo>
                    <a:pt x="1179" y="8635"/>
                    <a:pt x="1204" y="8635"/>
                    <a:pt x="1254" y="8610"/>
                  </a:cubicBezTo>
                  <a:cubicBezTo>
                    <a:pt x="1304" y="8560"/>
                    <a:pt x="1354" y="8510"/>
                    <a:pt x="1354" y="8434"/>
                  </a:cubicBezTo>
                  <a:lnTo>
                    <a:pt x="1354" y="740"/>
                  </a:lnTo>
                  <a:cubicBezTo>
                    <a:pt x="1354" y="665"/>
                    <a:pt x="1304" y="615"/>
                    <a:pt x="1254" y="565"/>
                  </a:cubicBezTo>
                  <a:lnTo>
                    <a:pt x="327" y="38"/>
                  </a:lnTo>
                  <a:cubicBezTo>
                    <a:pt x="289" y="13"/>
                    <a:pt x="251" y="1"/>
                    <a:pt x="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5" name="Google Shape;1285;p32">
              <a:extLst>
                <a:ext uri="{FF2B5EF4-FFF2-40B4-BE49-F238E27FC236}">
                  <a16:creationId xmlns:a16="http://schemas.microsoft.com/office/drawing/2014/main" id="{C5224541-D046-F657-9566-12CE5ED69217}"/>
                </a:ext>
              </a:extLst>
            </p:cNvPr>
            <p:cNvSpPr/>
            <p:nvPr/>
          </p:nvSpPr>
          <p:spPr>
            <a:xfrm>
              <a:off x="8042705" y="3400015"/>
              <a:ext cx="38280" cy="260810"/>
            </a:xfrm>
            <a:custGeom>
              <a:avLst/>
              <a:gdLst/>
              <a:ahLst/>
              <a:cxnLst/>
              <a:rect l="l" t="t" r="r" b="b"/>
              <a:pathLst>
                <a:path w="1279" h="8714" extrusionOk="0">
                  <a:moveTo>
                    <a:pt x="852" y="619"/>
                  </a:moveTo>
                  <a:lnTo>
                    <a:pt x="852" y="7912"/>
                  </a:lnTo>
                  <a:lnTo>
                    <a:pt x="426" y="8138"/>
                  </a:lnTo>
                  <a:lnTo>
                    <a:pt x="426" y="919"/>
                  </a:lnTo>
                  <a:lnTo>
                    <a:pt x="852" y="619"/>
                  </a:lnTo>
                  <a:close/>
                  <a:moveTo>
                    <a:pt x="1061" y="1"/>
                  </a:moveTo>
                  <a:cubicBezTo>
                    <a:pt x="1020" y="1"/>
                    <a:pt x="982" y="13"/>
                    <a:pt x="952" y="42"/>
                  </a:cubicBezTo>
                  <a:lnTo>
                    <a:pt x="100" y="669"/>
                  </a:lnTo>
                  <a:cubicBezTo>
                    <a:pt x="50" y="694"/>
                    <a:pt x="0" y="769"/>
                    <a:pt x="0" y="819"/>
                  </a:cubicBezTo>
                  <a:lnTo>
                    <a:pt x="0" y="8513"/>
                  </a:lnTo>
                  <a:cubicBezTo>
                    <a:pt x="0" y="8589"/>
                    <a:pt x="50" y="8639"/>
                    <a:pt x="100" y="8689"/>
                  </a:cubicBezTo>
                  <a:cubicBezTo>
                    <a:pt x="150" y="8714"/>
                    <a:pt x="176" y="8714"/>
                    <a:pt x="226" y="8714"/>
                  </a:cubicBezTo>
                  <a:cubicBezTo>
                    <a:pt x="251" y="8714"/>
                    <a:pt x="276" y="8714"/>
                    <a:pt x="326" y="8689"/>
                  </a:cubicBezTo>
                  <a:lnTo>
                    <a:pt x="1178" y="8213"/>
                  </a:lnTo>
                  <a:cubicBezTo>
                    <a:pt x="1228" y="8163"/>
                    <a:pt x="1278" y="8087"/>
                    <a:pt x="1278" y="8012"/>
                  </a:cubicBezTo>
                  <a:lnTo>
                    <a:pt x="1278" y="193"/>
                  </a:lnTo>
                  <a:cubicBezTo>
                    <a:pt x="1278" y="117"/>
                    <a:pt x="1228" y="42"/>
                    <a:pt x="1153" y="17"/>
                  </a:cubicBezTo>
                  <a:cubicBezTo>
                    <a:pt x="1122" y="7"/>
                    <a:pt x="1091" y="1"/>
                    <a:pt x="1061"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6" name="Google Shape;1286;p32">
              <a:extLst>
                <a:ext uri="{FF2B5EF4-FFF2-40B4-BE49-F238E27FC236}">
                  <a16:creationId xmlns:a16="http://schemas.microsoft.com/office/drawing/2014/main" id="{781233EB-FF73-C8F8-00EC-EFC19901465B}"/>
                </a:ext>
              </a:extLst>
            </p:cNvPr>
            <p:cNvSpPr/>
            <p:nvPr/>
          </p:nvSpPr>
          <p:spPr>
            <a:xfrm>
              <a:off x="7858905" y="3382506"/>
              <a:ext cx="215316" cy="158300"/>
            </a:xfrm>
            <a:custGeom>
              <a:avLst/>
              <a:gdLst/>
              <a:ahLst/>
              <a:cxnLst/>
              <a:rect l="l" t="t" r="r" b="b"/>
              <a:pathLst>
                <a:path w="7194" h="5289" extrusionOk="0">
                  <a:moveTo>
                    <a:pt x="7194" y="1"/>
                  </a:moveTo>
                  <a:lnTo>
                    <a:pt x="1" y="4186"/>
                  </a:lnTo>
                  <a:lnTo>
                    <a:pt x="1" y="5289"/>
                  </a:lnTo>
                  <a:lnTo>
                    <a:pt x="7194" y="1053"/>
                  </a:lnTo>
                  <a:lnTo>
                    <a:pt x="7194"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7" name="Google Shape;1287;p32">
              <a:extLst>
                <a:ext uri="{FF2B5EF4-FFF2-40B4-BE49-F238E27FC236}">
                  <a16:creationId xmlns:a16="http://schemas.microsoft.com/office/drawing/2014/main" id="{F1B534A4-EDB6-B904-54F7-4BC75F7AB8F5}"/>
                </a:ext>
              </a:extLst>
            </p:cNvPr>
            <p:cNvSpPr/>
            <p:nvPr/>
          </p:nvSpPr>
          <p:spPr>
            <a:xfrm>
              <a:off x="7668370" y="3273740"/>
              <a:ext cx="405851" cy="234083"/>
            </a:xfrm>
            <a:custGeom>
              <a:avLst/>
              <a:gdLst/>
              <a:ahLst/>
              <a:cxnLst/>
              <a:rect l="l" t="t" r="r" b="b"/>
              <a:pathLst>
                <a:path w="13560" h="7821" extrusionOk="0">
                  <a:moveTo>
                    <a:pt x="7269" y="1"/>
                  </a:moveTo>
                  <a:lnTo>
                    <a:pt x="1" y="4211"/>
                  </a:lnTo>
                  <a:lnTo>
                    <a:pt x="6367" y="7820"/>
                  </a:lnTo>
                  <a:lnTo>
                    <a:pt x="13560" y="3635"/>
                  </a:lnTo>
                  <a:lnTo>
                    <a:pt x="7269"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8" name="Google Shape;1288;p32">
              <a:extLst>
                <a:ext uri="{FF2B5EF4-FFF2-40B4-BE49-F238E27FC236}">
                  <a16:creationId xmlns:a16="http://schemas.microsoft.com/office/drawing/2014/main" id="{4B534FC7-C2C3-BDF7-9B72-A03A4E562FA7}"/>
                </a:ext>
              </a:extLst>
            </p:cNvPr>
            <p:cNvSpPr/>
            <p:nvPr/>
          </p:nvSpPr>
          <p:spPr>
            <a:xfrm>
              <a:off x="7668370" y="2932449"/>
              <a:ext cx="217561" cy="467357"/>
            </a:xfrm>
            <a:custGeom>
              <a:avLst/>
              <a:gdLst/>
              <a:ahLst/>
              <a:cxnLst/>
              <a:rect l="l" t="t" r="r" b="b"/>
              <a:pathLst>
                <a:path w="7269" h="15615" extrusionOk="0">
                  <a:moveTo>
                    <a:pt x="7269" y="0"/>
                  </a:moveTo>
                  <a:lnTo>
                    <a:pt x="1" y="4160"/>
                  </a:lnTo>
                  <a:lnTo>
                    <a:pt x="1" y="15614"/>
                  </a:lnTo>
                  <a:lnTo>
                    <a:pt x="7269" y="11404"/>
                  </a:lnTo>
                  <a:lnTo>
                    <a:pt x="7269" y="0"/>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89" name="Google Shape;1289;p32">
              <a:extLst>
                <a:ext uri="{FF2B5EF4-FFF2-40B4-BE49-F238E27FC236}">
                  <a16:creationId xmlns:a16="http://schemas.microsoft.com/office/drawing/2014/main" id="{EEFE837E-8AE7-DE5C-5631-C5A2D0756800}"/>
                </a:ext>
              </a:extLst>
            </p:cNvPr>
            <p:cNvSpPr/>
            <p:nvPr/>
          </p:nvSpPr>
          <p:spPr>
            <a:xfrm>
              <a:off x="7661636" y="2926612"/>
              <a:ext cx="230311" cy="479928"/>
            </a:xfrm>
            <a:custGeom>
              <a:avLst/>
              <a:gdLst/>
              <a:ahLst/>
              <a:cxnLst/>
              <a:rect l="l" t="t" r="r" b="b"/>
              <a:pathLst>
                <a:path w="7695" h="16035" extrusionOk="0">
                  <a:moveTo>
                    <a:pt x="7268" y="571"/>
                  </a:moveTo>
                  <a:lnTo>
                    <a:pt x="7268" y="11473"/>
                  </a:lnTo>
                  <a:lnTo>
                    <a:pt x="426" y="15458"/>
                  </a:lnTo>
                  <a:lnTo>
                    <a:pt x="426" y="4456"/>
                  </a:lnTo>
                  <a:lnTo>
                    <a:pt x="7268" y="571"/>
                  </a:lnTo>
                  <a:close/>
                  <a:moveTo>
                    <a:pt x="7485" y="1"/>
                  </a:moveTo>
                  <a:cubicBezTo>
                    <a:pt x="7450" y="1"/>
                    <a:pt x="7419" y="7"/>
                    <a:pt x="7394" y="20"/>
                  </a:cubicBezTo>
                  <a:lnTo>
                    <a:pt x="100" y="4155"/>
                  </a:lnTo>
                  <a:cubicBezTo>
                    <a:pt x="50" y="4205"/>
                    <a:pt x="0" y="4280"/>
                    <a:pt x="0" y="4355"/>
                  </a:cubicBezTo>
                  <a:lnTo>
                    <a:pt x="0" y="15809"/>
                  </a:lnTo>
                  <a:cubicBezTo>
                    <a:pt x="0" y="15884"/>
                    <a:pt x="50" y="15960"/>
                    <a:pt x="100" y="16010"/>
                  </a:cubicBezTo>
                  <a:cubicBezTo>
                    <a:pt x="151" y="16010"/>
                    <a:pt x="176" y="16035"/>
                    <a:pt x="226" y="16035"/>
                  </a:cubicBezTo>
                  <a:cubicBezTo>
                    <a:pt x="251" y="16035"/>
                    <a:pt x="276" y="16010"/>
                    <a:pt x="326" y="16010"/>
                  </a:cubicBezTo>
                  <a:lnTo>
                    <a:pt x="7594" y="11774"/>
                  </a:lnTo>
                  <a:cubicBezTo>
                    <a:pt x="7644" y="11749"/>
                    <a:pt x="7694" y="11674"/>
                    <a:pt x="7694" y="11599"/>
                  </a:cubicBezTo>
                  <a:lnTo>
                    <a:pt x="7694" y="195"/>
                  </a:lnTo>
                  <a:cubicBezTo>
                    <a:pt x="7694" y="120"/>
                    <a:pt x="7644" y="70"/>
                    <a:pt x="7594" y="20"/>
                  </a:cubicBezTo>
                  <a:cubicBezTo>
                    <a:pt x="7557" y="7"/>
                    <a:pt x="7519" y="1"/>
                    <a:pt x="7485"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0" name="Google Shape;1290;p32">
              <a:extLst>
                <a:ext uri="{FF2B5EF4-FFF2-40B4-BE49-F238E27FC236}">
                  <a16:creationId xmlns:a16="http://schemas.microsoft.com/office/drawing/2014/main" id="{4075B58B-495D-BDA7-C5E1-788EF910ADE2}"/>
                </a:ext>
              </a:extLst>
            </p:cNvPr>
            <p:cNvSpPr/>
            <p:nvPr/>
          </p:nvSpPr>
          <p:spPr>
            <a:xfrm>
              <a:off x="7640625" y="2915927"/>
              <a:ext cx="245306" cy="141060"/>
            </a:xfrm>
            <a:custGeom>
              <a:avLst/>
              <a:gdLst/>
              <a:ahLst/>
              <a:cxnLst/>
              <a:rect l="l" t="t" r="r" b="b"/>
              <a:pathLst>
                <a:path w="8196" h="4713" extrusionOk="0">
                  <a:moveTo>
                    <a:pt x="7294" y="1"/>
                  </a:moveTo>
                  <a:lnTo>
                    <a:pt x="0" y="4261"/>
                  </a:lnTo>
                  <a:lnTo>
                    <a:pt x="928" y="4712"/>
                  </a:lnTo>
                  <a:lnTo>
                    <a:pt x="8196" y="552"/>
                  </a:lnTo>
                  <a:lnTo>
                    <a:pt x="7294"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1" name="Google Shape;1291;p32">
              <a:extLst>
                <a:ext uri="{FF2B5EF4-FFF2-40B4-BE49-F238E27FC236}">
                  <a16:creationId xmlns:a16="http://schemas.microsoft.com/office/drawing/2014/main" id="{9D440235-975B-417D-9C53-4FB624AC3D62}"/>
                </a:ext>
              </a:extLst>
            </p:cNvPr>
            <p:cNvSpPr/>
            <p:nvPr/>
          </p:nvSpPr>
          <p:spPr>
            <a:xfrm>
              <a:off x="8964609" y="4342690"/>
              <a:ext cx="27775" cy="246055"/>
            </a:xfrm>
            <a:custGeom>
              <a:avLst/>
              <a:gdLst/>
              <a:ahLst/>
              <a:cxnLst/>
              <a:rect l="l" t="t" r="r" b="b"/>
              <a:pathLst>
                <a:path w="928" h="8221" extrusionOk="0">
                  <a:moveTo>
                    <a:pt x="0" y="0"/>
                  </a:moveTo>
                  <a:lnTo>
                    <a:pt x="0" y="7644"/>
                  </a:lnTo>
                  <a:lnTo>
                    <a:pt x="928" y="8221"/>
                  </a:lnTo>
                  <a:lnTo>
                    <a:pt x="928" y="526"/>
                  </a:lnTo>
                  <a:lnTo>
                    <a:pt x="0" y="0"/>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2" name="Google Shape;1292;p32">
              <a:extLst>
                <a:ext uri="{FF2B5EF4-FFF2-40B4-BE49-F238E27FC236}">
                  <a16:creationId xmlns:a16="http://schemas.microsoft.com/office/drawing/2014/main" id="{BA2BA599-5104-9DAC-228F-4E0CD4546C71}"/>
                </a:ext>
              </a:extLst>
            </p:cNvPr>
            <p:cNvSpPr/>
            <p:nvPr/>
          </p:nvSpPr>
          <p:spPr>
            <a:xfrm>
              <a:off x="8957844" y="4336106"/>
              <a:ext cx="40555" cy="258655"/>
            </a:xfrm>
            <a:custGeom>
              <a:avLst/>
              <a:gdLst/>
              <a:ahLst/>
              <a:cxnLst/>
              <a:rect l="l" t="t" r="r" b="b"/>
              <a:pathLst>
                <a:path w="1355" h="8642" extrusionOk="0">
                  <a:moveTo>
                    <a:pt x="427" y="571"/>
                  </a:moveTo>
                  <a:lnTo>
                    <a:pt x="928" y="872"/>
                  </a:lnTo>
                  <a:lnTo>
                    <a:pt x="928" y="8065"/>
                  </a:lnTo>
                  <a:lnTo>
                    <a:pt x="427" y="7739"/>
                  </a:lnTo>
                  <a:lnTo>
                    <a:pt x="427" y="571"/>
                  </a:lnTo>
                  <a:close/>
                  <a:moveTo>
                    <a:pt x="217" y="1"/>
                  </a:moveTo>
                  <a:cubicBezTo>
                    <a:pt x="182" y="1"/>
                    <a:pt x="151" y="7"/>
                    <a:pt x="126" y="20"/>
                  </a:cubicBezTo>
                  <a:cubicBezTo>
                    <a:pt x="51" y="70"/>
                    <a:pt x="1" y="145"/>
                    <a:pt x="1" y="220"/>
                  </a:cubicBezTo>
                  <a:lnTo>
                    <a:pt x="1" y="7864"/>
                  </a:lnTo>
                  <a:cubicBezTo>
                    <a:pt x="1" y="7939"/>
                    <a:pt x="51" y="8015"/>
                    <a:pt x="101" y="8040"/>
                  </a:cubicBezTo>
                  <a:lnTo>
                    <a:pt x="1028" y="8616"/>
                  </a:lnTo>
                  <a:cubicBezTo>
                    <a:pt x="1078" y="8641"/>
                    <a:pt x="1103" y="8641"/>
                    <a:pt x="1154" y="8641"/>
                  </a:cubicBezTo>
                  <a:cubicBezTo>
                    <a:pt x="1179" y="8641"/>
                    <a:pt x="1229" y="8641"/>
                    <a:pt x="1254" y="8616"/>
                  </a:cubicBezTo>
                  <a:cubicBezTo>
                    <a:pt x="1329" y="8566"/>
                    <a:pt x="1354" y="8516"/>
                    <a:pt x="1354" y="8441"/>
                  </a:cubicBezTo>
                  <a:lnTo>
                    <a:pt x="1354" y="746"/>
                  </a:lnTo>
                  <a:cubicBezTo>
                    <a:pt x="1354" y="671"/>
                    <a:pt x="1329" y="596"/>
                    <a:pt x="1254" y="571"/>
                  </a:cubicBezTo>
                  <a:lnTo>
                    <a:pt x="327" y="20"/>
                  </a:lnTo>
                  <a:cubicBezTo>
                    <a:pt x="289" y="7"/>
                    <a:pt x="251" y="1"/>
                    <a:pt x="217"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3" name="Google Shape;1293;p32">
              <a:extLst>
                <a:ext uri="{FF2B5EF4-FFF2-40B4-BE49-F238E27FC236}">
                  <a16:creationId xmlns:a16="http://schemas.microsoft.com/office/drawing/2014/main" id="{4C2BC59C-DF02-8444-196A-DC4763DC734D}"/>
                </a:ext>
              </a:extLst>
            </p:cNvPr>
            <p:cNvSpPr/>
            <p:nvPr/>
          </p:nvSpPr>
          <p:spPr>
            <a:xfrm>
              <a:off x="8992354" y="4339667"/>
              <a:ext cx="25530" cy="249077"/>
            </a:xfrm>
            <a:custGeom>
              <a:avLst/>
              <a:gdLst/>
              <a:ahLst/>
              <a:cxnLst/>
              <a:rect l="l" t="t" r="r" b="b"/>
              <a:pathLst>
                <a:path w="853" h="8322" extrusionOk="0">
                  <a:moveTo>
                    <a:pt x="853" y="1"/>
                  </a:moveTo>
                  <a:lnTo>
                    <a:pt x="1" y="627"/>
                  </a:lnTo>
                  <a:lnTo>
                    <a:pt x="1" y="8322"/>
                  </a:lnTo>
                  <a:lnTo>
                    <a:pt x="853" y="7820"/>
                  </a:lnTo>
                  <a:lnTo>
                    <a:pt x="853"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4" name="Google Shape;1294;p32">
              <a:extLst>
                <a:ext uri="{FF2B5EF4-FFF2-40B4-BE49-F238E27FC236}">
                  <a16:creationId xmlns:a16="http://schemas.microsoft.com/office/drawing/2014/main" id="{72B34762-3B5E-085E-D2F2-733E03174E2B}"/>
                </a:ext>
              </a:extLst>
            </p:cNvPr>
            <p:cNvSpPr/>
            <p:nvPr/>
          </p:nvSpPr>
          <p:spPr>
            <a:xfrm>
              <a:off x="8985619" y="4333921"/>
              <a:ext cx="38280" cy="260840"/>
            </a:xfrm>
            <a:custGeom>
              <a:avLst/>
              <a:gdLst/>
              <a:ahLst/>
              <a:cxnLst/>
              <a:rect l="l" t="t" r="r" b="b"/>
              <a:pathLst>
                <a:path w="1279" h="8715" extrusionOk="0">
                  <a:moveTo>
                    <a:pt x="852" y="619"/>
                  </a:moveTo>
                  <a:lnTo>
                    <a:pt x="852" y="7887"/>
                  </a:lnTo>
                  <a:lnTo>
                    <a:pt x="426" y="8138"/>
                  </a:lnTo>
                  <a:lnTo>
                    <a:pt x="426" y="920"/>
                  </a:lnTo>
                  <a:lnTo>
                    <a:pt x="852" y="619"/>
                  </a:lnTo>
                  <a:close/>
                  <a:moveTo>
                    <a:pt x="1072" y="1"/>
                  </a:moveTo>
                  <a:cubicBezTo>
                    <a:pt x="1028" y="1"/>
                    <a:pt x="982" y="13"/>
                    <a:pt x="952" y="42"/>
                  </a:cubicBezTo>
                  <a:lnTo>
                    <a:pt x="100" y="644"/>
                  </a:lnTo>
                  <a:cubicBezTo>
                    <a:pt x="50" y="694"/>
                    <a:pt x="0" y="769"/>
                    <a:pt x="0" y="819"/>
                  </a:cubicBezTo>
                  <a:lnTo>
                    <a:pt x="0" y="8514"/>
                  </a:lnTo>
                  <a:cubicBezTo>
                    <a:pt x="0" y="8589"/>
                    <a:pt x="50" y="8639"/>
                    <a:pt x="125" y="8689"/>
                  </a:cubicBezTo>
                  <a:cubicBezTo>
                    <a:pt x="150" y="8714"/>
                    <a:pt x="175" y="8714"/>
                    <a:pt x="226" y="8714"/>
                  </a:cubicBezTo>
                  <a:cubicBezTo>
                    <a:pt x="251" y="8714"/>
                    <a:pt x="301" y="8714"/>
                    <a:pt x="326" y="8689"/>
                  </a:cubicBezTo>
                  <a:lnTo>
                    <a:pt x="1178" y="8213"/>
                  </a:lnTo>
                  <a:cubicBezTo>
                    <a:pt x="1228" y="8163"/>
                    <a:pt x="1278" y="8088"/>
                    <a:pt x="1278" y="8012"/>
                  </a:cubicBezTo>
                  <a:lnTo>
                    <a:pt x="1278" y="193"/>
                  </a:lnTo>
                  <a:cubicBezTo>
                    <a:pt x="1278" y="118"/>
                    <a:pt x="1228" y="42"/>
                    <a:pt x="1153" y="17"/>
                  </a:cubicBezTo>
                  <a:cubicBezTo>
                    <a:pt x="1132" y="7"/>
                    <a:pt x="1103" y="1"/>
                    <a:pt x="1072"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5" name="Google Shape;1295;p32">
              <a:extLst>
                <a:ext uri="{FF2B5EF4-FFF2-40B4-BE49-F238E27FC236}">
                  <a16:creationId xmlns:a16="http://schemas.microsoft.com/office/drawing/2014/main" id="{7A2B6D82-F498-5B3E-1623-B605ADF1B7C0}"/>
                </a:ext>
              </a:extLst>
            </p:cNvPr>
            <p:cNvSpPr/>
            <p:nvPr/>
          </p:nvSpPr>
          <p:spPr>
            <a:xfrm>
              <a:off x="8772578" y="4233895"/>
              <a:ext cx="27775" cy="246084"/>
            </a:xfrm>
            <a:custGeom>
              <a:avLst/>
              <a:gdLst/>
              <a:ahLst/>
              <a:cxnLst/>
              <a:rect l="l" t="t" r="r" b="b"/>
              <a:pathLst>
                <a:path w="928" h="8222" extrusionOk="0">
                  <a:moveTo>
                    <a:pt x="0" y="1"/>
                  </a:moveTo>
                  <a:lnTo>
                    <a:pt x="0" y="7645"/>
                  </a:lnTo>
                  <a:lnTo>
                    <a:pt x="928" y="8222"/>
                  </a:lnTo>
                  <a:lnTo>
                    <a:pt x="928" y="552"/>
                  </a:lnTo>
                  <a:lnTo>
                    <a:pt x="0" y="1"/>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6" name="Google Shape;1296;p32">
              <a:extLst>
                <a:ext uri="{FF2B5EF4-FFF2-40B4-BE49-F238E27FC236}">
                  <a16:creationId xmlns:a16="http://schemas.microsoft.com/office/drawing/2014/main" id="{798A8910-1F94-CB56-9DC2-4CAC4C4E4ECD}"/>
                </a:ext>
              </a:extLst>
            </p:cNvPr>
            <p:cNvSpPr/>
            <p:nvPr/>
          </p:nvSpPr>
          <p:spPr>
            <a:xfrm>
              <a:off x="8766562" y="4227520"/>
              <a:ext cx="40555" cy="258475"/>
            </a:xfrm>
            <a:custGeom>
              <a:avLst/>
              <a:gdLst/>
              <a:ahLst/>
              <a:cxnLst/>
              <a:rect l="l" t="t" r="r" b="b"/>
              <a:pathLst>
                <a:path w="1355" h="8636" extrusionOk="0">
                  <a:moveTo>
                    <a:pt x="427" y="590"/>
                  </a:moveTo>
                  <a:lnTo>
                    <a:pt x="928" y="866"/>
                  </a:lnTo>
                  <a:lnTo>
                    <a:pt x="928" y="8059"/>
                  </a:lnTo>
                  <a:lnTo>
                    <a:pt x="427" y="7758"/>
                  </a:lnTo>
                  <a:lnTo>
                    <a:pt x="427" y="590"/>
                  </a:lnTo>
                  <a:close/>
                  <a:moveTo>
                    <a:pt x="214" y="1"/>
                  </a:moveTo>
                  <a:cubicBezTo>
                    <a:pt x="176" y="1"/>
                    <a:pt x="139" y="13"/>
                    <a:pt x="101" y="39"/>
                  </a:cubicBezTo>
                  <a:cubicBezTo>
                    <a:pt x="51" y="64"/>
                    <a:pt x="1" y="139"/>
                    <a:pt x="1" y="214"/>
                  </a:cubicBezTo>
                  <a:lnTo>
                    <a:pt x="1" y="7858"/>
                  </a:lnTo>
                  <a:cubicBezTo>
                    <a:pt x="1" y="7933"/>
                    <a:pt x="51" y="8008"/>
                    <a:pt x="101" y="8059"/>
                  </a:cubicBezTo>
                  <a:lnTo>
                    <a:pt x="1028" y="8610"/>
                  </a:lnTo>
                  <a:cubicBezTo>
                    <a:pt x="1053" y="8635"/>
                    <a:pt x="1103" y="8635"/>
                    <a:pt x="1129" y="8635"/>
                  </a:cubicBezTo>
                  <a:cubicBezTo>
                    <a:pt x="1179" y="8635"/>
                    <a:pt x="1204" y="8635"/>
                    <a:pt x="1254" y="8610"/>
                  </a:cubicBezTo>
                  <a:cubicBezTo>
                    <a:pt x="1304" y="8585"/>
                    <a:pt x="1354" y="8510"/>
                    <a:pt x="1354" y="8435"/>
                  </a:cubicBezTo>
                  <a:lnTo>
                    <a:pt x="1354" y="765"/>
                  </a:lnTo>
                  <a:cubicBezTo>
                    <a:pt x="1354" y="690"/>
                    <a:pt x="1304" y="615"/>
                    <a:pt x="1254" y="565"/>
                  </a:cubicBezTo>
                  <a:lnTo>
                    <a:pt x="327" y="39"/>
                  </a:lnTo>
                  <a:cubicBezTo>
                    <a:pt x="289" y="13"/>
                    <a:pt x="251" y="1"/>
                    <a:pt x="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7" name="Google Shape;1297;p32">
              <a:extLst>
                <a:ext uri="{FF2B5EF4-FFF2-40B4-BE49-F238E27FC236}">
                  <a16:creationId xmlns:a16="http://schemas.microsoft.com/office/drawing/2014/main" id="{74680334-4728-F083-2A04-EC889E48C440}"/>
                </a:ext>
              </a:extLst>
            </p:cNvPr>
            <p:cNvSpPr/>
            <p:nvPr/>
          </p:nvSpPr>
          <p:spPr>
            <a:xfrm>
              <a:off x="8800323" y="4250416"/>
              <a:ext cx="25530" cy="229563"/>
            </a:xfrm>
            <a:custGeom>
              <a:avLst/>
              <a:gdLst/>
              <a:ahLst/>
              <a:cxnLst/>
              <a:rect l="l" t="t" r="r" b="b"/>
              <a:pathLst>
                <a:path w="853" h="7670" extrusionOk="0">
                  <a:moveTo>
                    <a:pt x="1" y="0"/>
                  </a:moveTo>
                  <a:lnTo>
                    <a:pt x="1" y="7670"/>
                  </a:lnTo>
                  <a:lnTo>
                    <a:pt x="853" y="7193"/>
                  </a:lnTo>
                  <a:lnTo>
                    <a:pt x="853" y="477"/>
                  </a:lnTo>
                  <a:lnTo>
                    <a:pt x="1"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8" name="Google Shape;1298;p32">
              <a:extLst>
                <a:ext uri="{FF2B5EF4-FFF2-40B4-BE49-F238E27FC236}">
                  <a16:creationId xmlns:a16="http://schemas.microsoft.com/office/drawing/2014/main" id="{30A2A47B-4DE6-661F-2224-ABF7ABF36363}"/>
                </a:ext>
              </a:extLst>
            </p:cNvPr>
            <p:cNvSpPr/>
            <p:nvPr/>
          </p:nvSpPr>
          <p:spPr>
            <a:xfrm>
              <a:off x="8794337" y="4243861"/>
              <a:ext cx="38280" cy="242134"/>
            </a:xfrm>
            <a:custGeom>
              <a:avLst/>
              <a:gdLst/>
              <a:ahLst/>
              <a:cxnLst/>
              <a:rect l="l" t="t" r="r" b="b"/>
              <a:pathLst>
                <a:path w="1279" h="8090" extrusionOk="0">
                  <a:moveTo>
                    <a:pt x="426" y="570"/>
                  </a:moveTo>
                  <a:lnTo>
                    <a:pt x="852" y="821"/>
                  </a:lnTo>
                  <a:lnTo>
                    <a:pt x="852" y="7287"/>
                  </a:lnTo>
                  <a:lnTo>
                    <a:pt x="426" y="7538"/>
                  </a:lnTo>
                  <a:lnTo>
                    <a:pt x="426" y="570"/>
                  </a:lnTo>
                  <a:close/>
                  <a:moveTo>
                    <a:pt x="213" y="0"/>
                  </a:moveTo>
                  <a:cubicBezTo>
                    <a:pt x="175" y="0"/>
                    <a:pt x="138" y="6"/>
                    <a:pt x="100" y="19"/>
                  </a:cubicBezTo>
                  <a:cubicBezTo>
                    <a:pt x="50" y="69"/>
                    <a:pt x="0" y="144"/>
                    <a:pt x="0" y="219"/>
                  </a:cubicBezTo>
                  <a:lnTo>
                    <a:pt x="0" y="7889"/>
                  </a:lnTo>
                  <a:cubicBezTo>
                    <a:pt x="0" y="7964"/>
                    <a:pt x="50" y="8039"/>
                    <a:pt x="100" y="8064"/>
                  </a:cubicBezTo>
                  <a:cubicBezTo>
                    <a:pt x="150" y="8089"/>
                    <a:pt x="175" y="8089"/>
                    <a:pt x="201" y="8089"/>
                  </a:cubicBezTo>
                  <a:cubicBezTo>
                    <a:pt x="251" y="8089"/>
                    <a:pt x="276" y="8089"/>
                    <a:pt x="326" y="8064"/>
                  </a:cubicBezTo>
                  <a:lnTo>
                    <a:pt x="1153" y="7588"/>
                  </a:lnTo>
                  <a:cubicBezTo>
                    <a:pt x="1228" y="7563"/>
                    <a:pt x="1278" y="7488"/>
                    <a:pt x="1278" y="7412"/>
                  </a:cubicBezTo>
                  <a:lnTo>
                    <a:pt x="1278" y="696"/>
                  </a:lnTo>
                  <a:cubicBezTo>
                    <a:pt x="1278" y="620"/>
                    <a:pt x="1228" y="570"/>
                    <a:pt x="1153" y="520"/>
                  </a:cubicBezTo>
                  <a:lnTo>
                    <a:pt x="326" y="19"/>
                  </a:lnTo>
                  <a:cubicBezTo>
                    <a:pt x="288" y="6"/>
                    <a:pt x="251" y="0"/>
                    <a:pt x="213"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99" name="Google Shape;1299;p32">
              <a:extLst>
                <a:ext uri="{FF2B5EF4-FFF2-40B4-BE49-F238E27FC236}">
                  <a16:creationId xmlns:a16="http://schemas.microsoft.com/office/drawing/2014/main" id="{0F0A5C8D-E174-920F-15E3-AFA7A69574B6}"/>
                </a:ext>
              </a:extLst>
            </p:cNvPr>
            <p:cNvSpPr/>
            <p:nvPr/>
          </p:nvSpPr>
          <p:spPr>
            <a:xfrm>
              <a:off x="9153646" y="4228657"/>
              <a:ext cx="27775" cy="246084"/>
            </a:xfrm>
            <a:custGeom>
              <a:avLst/>
              <a:gdLst/>
              <a:ahLst/>
              <a:cxnLst/>
              <a:rect l="l" t="t" r="r" b="b"/>
              <a:pathLst>
                <a:path w="928" h="8222" extrusionOk="0">
                  <a:moveTo>
                    <a:pt x="0" y="1"/>
                  </a:moveTo>
                  <a:lnTo>
                    <a:pt x="0" y="7645"/>
                  </a:lnTo>
                  <a:lnTo>
                    <a:pt x="927" y="8221"/>
                  </a:lnTo>
                  <a:lnTo>
                    <a:pt x="927" y="527"/>
                  </a:lnTo>
                  <a:lnTo>
                    <a:pt x="0" y="1"/>
                  </a:ln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0" name="Google Shape;1300;p32">
              <a:extLst>
                <a:ext uri="{FF2B5EF4-FFF2-40B4-BE49-F238E27FC236}">
                  <a16:creationId xmlns:a16="http://schemas.microsoft.com/office/drawing/2014/main" id="{E3990864-EC77-EC3E-B845-0C483C6AB80D}"/>
                </a:ext>
              </a:extLst>
            </p:cNvPr>
            <p:cNvSpPr/>
            <p:nvPr/>
          </p:nvSpPr>
          <p:spPr>
            <a:xfrm>
              <a:off x="9146882" y="4222102"/>
              <a:ext cx="40525" cy="258625"/>
            </a:xfrm>
            <a:custGeom>
              <a:avLst/>
              <a:gdLst/>
              <a:ahLst/>
              <a:cxnLst/>
              <a:rect l="l" t="t" r="r" b="b"/>
              <a:pathLst>
                <a:path w="1354" h="8641" extrusionOk="0">
                  <a:moveTo>
                    <a:pt x="427" y="570"/>
                  </a:moveTo>
                  <a:lnTo>
                    <a:pt x="928" y="871"/>
                  </a:lnTo>
                  <a:lnTo>
                    <a:pt x="928" y="8064"/>
                  </a:lnTo>
                  <a:lnTo>
                    <a:pt x="427" y="7738"/>
                  </a:lnTo>
                  <a:lnTo>
                    <a:pt x="427" y="570"/>
                  </a:lnTo>
                  <a:close/>
                  <a:moveTo>
                    <a:pt x="214" y="0"/>
                  </a:moveTo>
                  <a:cubicBezTo>
                    <a:pt x="176" y="0"/>
                    <a:pt x="138" y="6"/>
                    <a:pt x="101" y="19"/>
                  </a:cubicBezTo>
                  <a:cubicBezTo>
                    <a:pt x="51" y="69"/>
                    <a:pt x="1" y="144"/>
                    <a:pt x="1" y="220"/>
                  </a:cubicBezTo>
                  <a:lnTo>
                    <a:pt x="1" y="7864"/>
                  </a:lnTo>
                  <a:cubicBezTo>
                    <a:pt x="1" y="7939"/>
                    <a:pt x="51" y="8014"/>
                    <a:pt x="101" y="8039"/>
                  </a:cubicBezTo>
                  <a:lnTo>
                    <a:pt x="1028" y="8616"/>
                  </a:lnTo>
                  <a:cubicBezTo>
                    <a:pt x="1078" y="8641"/>
                    <a:pt x="1103" y="8641"/>
                    <a:pt x="1153" y="8641"/>
                  </a:cubicBezTo>
                  <a:cubicBezTo>
                    <a:pt x="1178" y="8641"/>
                    <a:pt x="1204" y="8641"/>
                    <a:pt x="1254" y="8616"/>
                  </a:cubicBezTo>
                  <a:cubicBezTo>
                    <a:pt x="1304" y="8565"/>
                    <a:pt x="1354" y="8515"/>
                    <a:pt x="1354" y="8440"/>
                  </a:cubicBezTo>
                  <a:lnTo>
                    <a:pt x="1354" y="746"/>
                  </a:lnTo>
                  <a:cubicBezTo>
                    <a:pt x="1354" y="671"/>
                    <a:pt x="1304" y="595"/>
                    <a:pt x="1254" y="570"/>
                  </a:cubicBezTo>
                  <a:lnTo>
                    <a:pt x="326" y="19"/>
                  </a:lnTo>
                  <a:cubicBezTo>
                    <a:pt x="289" y="6"/>
                    <a:pt x="251" y="0"/>
                    <a:pt x="214"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1" name="Google Shape;1301;p32">
              <a:extLst>
                <a:ext uri="{FF2B5EF4-FFF2-40B4-BE49-F238E27FC236}">
                  <a16:creationId xmlns:a16="http://schemas.microsoft.com/office/drawing/2014/main" id="{EEF90232-0F03-3B1A-B904-D16A12C9AE2A}"/>
                </a:ext>
              </a:extLst>
            </p:cNvPr>
            <p:cNvSpPr/>
            <p:nvPr/>
          </p:nvSpPr>
          <p:spPr>
            <a:xfrm>
              <a:off x="9181392" y="4225664"/>
              <a:ext cx="24782" cy="249077"/>
            </a:xfrm>
            <a:custGeom>
              <a:avLst/>
              <a:gdLst/>
              <a:ahLst/>
              <a:cxnLst/>
              <a:rect l="l" t="t" r="r" b="b"/>
              <a:pathLst>
                <a:path w="828" h="8322" extrusionOk="0">
                  <a:moveTo>
                    <a:pt x="827" y="0"/>
                  </a:moveTo>
                  <a:lnTo>
                    <a:pt x="0" y="627"/>
                  </a:lnTo>
                  <a:lnTo>
                    <a:pt x="0" y="8321"/>
                  </a:lnTo>
                  <a:lnTo>
                    <a:pt x="827" y="7820"/>
                  </a:lnTo>
                  <a:lnTo>
                    <a:pt x="827"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2" name="Google Shape;1302;p32">
              <a:extLst>
                <a:ext uri="{FF2B5EF4-FFF2-40B4-BE49-F238E27FC236}">
                  <a16:creationId xmlns:a16="http://schemas.microsoft.com/office/drawing/2014/main" id="{8FD7BDF2-3684-EC06-13B5-74354C8404BC}"/>
                </a:ext>
              </a:extLst>
            </p:cNvPr>
            <p:cNvSpPr/>
            <p:nvPr/>
          </p:nvSpPr>
          <p:spPr>
            <a:xfrm>
              <a:off x="9174627" y="4219917"/>
              <a:ext cx="38310" cy="260810"/>
            </a:xfrm>
            <a:custGeom>
              <a:avLst/>
              <a:gdLst/>
              <a:ahLst/>
              <a:cxnLst/>
              <a:rect l="l" t="t" r="r" b="b"/>
              <a:pathLst>
                <a:path w="1280" h="8714" extrusionOk="0">
                  <a:moveTo>
                    <a:pt x="853" y="618"/>
                  </a:moveTo>
                  <a:lnTo>
                    <a:pt x="853" y="7887"/>
                  </a:lnTo>
                  <a:lnTo>
                    <a:pt x="427" y="8137"/>
                  </a:lnTo>
                  <a:lnTo>
                    <a:pt x="427" y="919"/>
                  </a:lnTo>
                  <a:lnTo>
                    <a:pt x="853" y="618"/>
                  </a:lnTo>
                  <a:close/>
                  <a:moveTo>
                    <a:pt x="1062" y="0"/>
                  </a:moveTo>
                  <a:cubicBezTo>
                    <a:pt x="1021" y="0"/>
                    <a:pt x="983" y="13"/>
                    <a:pt x="953" y="42"/>
                  </a:cubicBezTo>
                  <a:lnTo>
                    <a:pt x="101" y="643"/>
                  </a:lnTo>
                  <a:cubicBezTo>
                    <a:pt x="51" y="694"/>
                    <a:pt x="1" y="769"/>
                    <a:pt x="1" y="819"/>
                  </a:cubicBezTo>
                  <a:lnTo>
                    <a:pt x="1" y="8513"/>
                  </a:lnTo>
                  <a:cubicBezTo>
                    <a:pt x="1" y="8588"/>
                    <a:pt x="51" y="8638"/>
                    <a:pt x="101" y="8689"/>
                  </a:cubicBezTo>
                  <a:cubicBezTo>
                    <a:pt x="151" y="8714"/>
                    <a:pt x="176" y="8714"/>
                    <a:pt x="226" y="8714"/>
                  </a:cubicBezTo>
                  <a:cubicBezTo>
                    <a:pt x="251" y="8714"/>
                    <a:pt x="277" y="8714"/>
                    <a:pt x="327" y="8689"/>
                  </a:cubicBezTo>
                  <a:lnTo>
                    <a:pt x="1179" y="8212"/>
                  </a:lnTo>
                  <a:cubicBezTo>
                    <a:pt x="1229" y="8162"/>
                    <a:pt x="1279" y="8087"/>
                    <a:pt x="1279" y="8012"/>
                  </a:cubicBezTo>
                  <a:lnTo>
                    <a:pt x="1279" y="192"/>
                  </a:lnTo>
                  <a:cubicBezTo>
                    <a:pt x="1279" y="117"/>
                    <a:pt x="1229" y="42"/>
                    <a:pt x="1154" y="17"/>
                  </a:cubicBezTo>
                  <a:cubicBezTo>
                    <a:pt x="1123" y="6"/>
                    <a:pt x="1091" y="0"/>
                    <a:pt x="1062"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3" name="Google Shape;1303;p32">
              <a:extLst>
                <a:ext uri="{FF2B5EF4-FFF2-40B4-BE49-F238E27FC236}">
                  <a16:creationId xmlns:a16="http://schemas.microsoft.com/office/drawing/2014/main" id="{FF029AA0-01E9-E714-656D-86F99951BD46}"/>
                </a:ext>
              </a:extLst>
            </p:cNvPr>
            <p:cNvSpPr/>
            <p:nvPr/>
          </p:nvSpPr>
          <p:spPr>
            <a:xfrm>
              <a:off x="8772578" y="4204653"/>
              <a:ext cx="218309" cy="156055"/>
            </a:xfrm>
            <a:custGeom>
              <a:avLst/>
              <a:gdLst/>
              <a:ahLst/>
              <a:cxnLst/>
              <a:rect l="l" t="t" r="r" b="b"/>
              <a:pathLst>
                <a:path w="7294" h="5214" extrusionOk="0">
                  <a:moveTo>
                    <a:pt x="0" y="1"/>
                  </a:moveTo>
                  <a:lnTo>
                    <a:pt x="0" y="978"/>
                  </a:lnTo>
                  <a:lnTo>
                    <a:pt x="7293" y="5214"/>
                  </a:lnTo>
                  <a:lnTo>
                    <a:pt x="7293" y="4111"/>
                  </a:lnTo>
                  <a:lnTo>
                    <a:pt x="0" y="1"/>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4" name="Google Shape;1304;p32">
              <a:extLst>
                <a:ext uri="{FF2B5EF4-FFF2-40B4-BE49-F238E27FC236}">
                  <a16:creationId xmlns:a16="http://schemas.microsoft.com/office/drawing/2014/main" id="{2FAEC4D9-08CE-D78E-B9B7-984B11C2D1F1}"/>
                </a:ext>
              </a:extLst>
            </p:cNvPr>
            <p:cNvSpPr/>
            <p:nvPr/>
          </p:nvSpPr>
          <p:spPr>
            <a:xfrm>
              <a:off x="8766562" y="4198278"/>
              <a:ext cx="230311" cy="168446"/>
            </a:xfrm>
            <a:custGeom>
              <a:avLst/>
              <a:gdLst/>
              <a:ahLst/>
              <a:cxnLst/>
              <a:rect l="l" t="t" r="r" b="b"/>
              <a:pathLst>
                <a:path w="7695" h="5628" extrusionOk="0">
                  <a:moveTo>
                    <a:pt x="427" y="564"/>
                  </a:moveTo>
                  <a:lnTo>
                    <a:pt x="7294" y="4449"/>
                  </a:lnTo>
                  <a:lnTo>
                    <a:pt x="7294" y="5051"/>
                  </a:lnTo>
                  <a:lnTo>
                    <a:pt x="427" y="1066"/>
                  </a:lnTo>
                  <a:lnTo>
                    <a:pt x="427" y="564"/>
                  </a:lnTo>
                  <a:close/>
                  <a:moveTo>
                    <a:pt x="211" y="0"/>
                  </a:moveTo>
                  <a:cubicBezTo>
                    <a:pt x="176" y="0"/>
                    <a:pt x="139" y="13"/>
                    <a:pt x="101" y="38"/>
                  </a:cubicBezTo>
                  <a:cubicBezTo>
                    <a:pt x="26" y="63"/>
                    <a:pt x="1" y="138"/>
                    <a:pt x="1" y="214"/>
                  </a:cubicBezTo>
                  <a:lnTo>
                    <a:pt x="1" y="1191"/>
                  </a:lnTo>
                  <a:cubicBezTo>
                    <a:pt x="1" y="1266"/>
                    <a:pt x="26" y="1341"/>
                    <a:pt x="101" y="1366"/>
                  </a:cubicBezTo>
                  <a:lnTo>
                    <a:pt x="7394" y="5602"/>
                  </a:lnTo>
                  <a:cubicBezTo>
                    <a:pt x="7419" y="5627"/>
                    <a:pt x="7469" y="5627"/>
                    <a:pt x="7494" y="5627"/>
                  </a:cubicBezTo>
                  <a:cubicBezTo>
                    <a:pt x="7520" y="5627"/>
                    <a:pt x="7570" y="5627"/>
                    <a:pt x="7595" y="5602"/>
                  </a:cubicBezTo>
                  <a:cubicBezTo>
                    <a:pt x="7670" y="5577"/>
                    <a:pt x="7695" y="5502"/>
                    <a:pt x="7695" y="5427"/>
                  </a:cubicBezTo>
                  <a:lnTo>
                    <a:pt x="7695" y="4324"/>
                  </a:lnTo>
                  <a:cubicBezTo>
                    <a:pt x="7695" y="4249"/>
                    <a:pt x="7670" y="4173"/>
                    <a:pt x="7595" y="4148"/>
                  </a:cubicBezTo>
                  <a:lnTo>
                    <a:pt x="301" y="38"/>
                  </a:lnTo>
                  <a:cubicBezTo>
                    <a:pt x="276" y="13"/>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5" name="Google Shape;1305;p32">
              <a:extLst>
                <a:ext uri="{FF2B5EF4-FFF2-40B4-BE49-F238E27FC236}">
                  <a16:creationId xmlns:a16="http://schemas.microsoft.com/office/drawing/2014/main" id="{A7A0103E-C00F-CDC5-B5AE-8F2D0B82D10C}"/>
                </a:ext>
              </a:extLst>
            </p:cNvPr>
            <p:cNvSpPr/>
            <p:nvPr/>
          </p:nvSpPr>
          <p:spPr>
            <a:xfrm>
              <a:off x="8990857" y="4202408"/>
              <a:ext cx="215316" cy="158300"/>
            </a:xfrm>
            <a:custGeom>
              <a:avLst/>
              <a:gdLst/>
              <a:ahLst/>
              <a:cxnLst/>
              <a:rect l="l" t="t" r="r" b="b"/>
              <a:pathLst>
                <a:path w="7194" h="5289" extrusionOk="0">
                  <a:moveTo>
                    <a:pt x="7193" y="0"/>
                  </a:moveTo>
                  <a:lnTo>
                    <a:pt x="0" y="4186"/>
                  </a:lnTo>
                  <a:lnTo>
                    <a:pt x="0" y="5289"/>
                  </a:lnTo>
                  <a:lnTo>
                    <a:pt x="7193" y="1053"/>
                  </a:lnTo>
                  <a:lnTo>
                    <a:pt x="7193" y="0"/>
                  </a:lnTo>
                  <a:close/>
                </a:path>
              </a:pathLst>
            </a:custGeom>
            <a:solidFill>
              <a:schemeClr val="accen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6" name="Google Shape;1306;p32">
              <a:extLst>
                <a:ext uri="{FF2B5EF4-FFF2-40B4-BE49-F238E27FC236}">
                  <a16:creationId xmlns:a16="http://schemas.microsoft.com/office/drawing/2014/main" id="{E820F2A1-A887-108E-0858-63D47A441085}"/>
                </a:ext>
              </a:extLst>
            </p:cNvPr>
            <p:cNvSpPr/>
            <p:nvPr/>
          </p:nvSpPr>
          <p:spPr>
            <a:xfrm>
              <a:off x="8984841" y="4196602"/>
              <a:ext cx="228097" cy="170122"/>
            </a:xfrm>
            <a:custGeom>
              <a:avLst/>
              <a:gdLst/>
              <a:ahLst/>
              <a:cxnLst/>
              <a:rect l="l" t="t" r="r" b="b"/>
              <a:pathLst>
                <a:path w="7621" h="5684" extrusionOk="0">
                  <a:moveTo>
                    <a:pt x="7194" y="570"/>
                  </a:moveTo>
                  <a:lnTo>
                    <a:pt x="7194" y="1122"/>
                  </a:lnTo>
                  <a:lnTo>
                    <a:pt x="402" y="5107"/>
                  </a:lnTo>
                  <a:lnTo>
                    <a:pt x="402" y="4505"/>
                  </a:lnTo>
                  <a:lnTo>
                    <a:pt x="7194" y="570"/>
                  </a:lnTo>
                  <a:close/>
                  <a:moveTo>
                    <a:pt x="7407" y="0"/>
                  </a:moveTo>
                  <a:cubicBezTo>
                    <a:pt x="7369" y="0"/>
                    <a:pt x="7332" y="6"/>
                    <a:pt x="7294" y="19"/>
                  </a:cubicBezTo>
                  <a:lnTo>
                    <a:pt x="101" y="4204"/>
                  </a:lnTo>
                  <a:cubicBezTo>
                    <a:pt x="26" y="4229"/>
                    <a:pt x="1" y="4305"/>
                    <a:pt x="1" y="4380"/>
                  </a:cubicBezTo>
                  <a:lnTo>
                    <a:pt x="1" y="5483"/>
                  </a:lnTo>
                  <a:cubicBezTo>
                    <a:pt x="1" y="5558"/>
                    <a:pt x="26" y="5633"/>
                    <a:pt x="101" y="5658"/>
                  </a:cubicBezTo>
                  <a:cubicBezTo>
                    <a:pt x="126" y="5683"/>
                    <a:pt x="176" y="5683"/>
                    <a:pt x="201" y="5683"/>
                  </a:cubicBezTo>
                  <a:cubicBezTo>
                    <a:pt x="227" y="5683"/>
                    <a:pt x="277" y="5683"/>
                    <a:pt x="302" y="5658"/>
                  </a:cubicBezTo>
                  <a:lnTo>
                    <a:pt x="7520" y="1422"/>
                  </a:lnTo>
                  <a:cubicBezTo>
                    <a:pt x="7570" y="1397"/>
                    <a:pt x="7620" y="1322"/>
                    <a:pt x="7620" y="1247"/>
                  </a:cubicBezTo>
                  <a:lnTo>
                    <a:pt x="7620" y="194"/>
                  </a:lnTo>
                  <a:cubicBezTo>
                    <a:pt x="7620" y="119"/>
                    <a:pt x="7570" y="69"/>
                    <a:pt x="7520" y="19"/>
                  </a:cubicBezTo>
                  <a:cubicBezTo>
                    <a:pt x="7482" y="6"/>
                    <a:pt x="7445" y="0"/>
                    <a:pt x="740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7" name="Google Shape;1307;p32">
              <a:extLst>
                <a:ext uri="{FF2B5EF4-FFF2-40B4-BE49-F238E27FC236}">
                  <a16:creationId xmlns:a16="http://schemas.microsoft.com/office/drawing/2014/main" id="{56779894-0EE3-205D-9C15-41DCCD06BBD4}"/>
                </a:ext>
              </a:extLst>
            </p:cNvPr>
            <p:cNvSpPr/>
            <p:nvPr/>
          </p:nvSpPr>
          <p:spPr>
            <a:xfrm>
              <a:off x="8772578" y="4077870"/>
              <a:ext cx="433596" cy="249826"/>
            </a:xfrm>
            <a:custGeom>
              <a:avLst/>
              <a:gdLst/>
              <a:ahLst/>
              <a:cxnLst/>
              <a:rect l="l" t="t" r="r" b="b"/>
              <a:pathLst>
                <a:path w="14487" h="8347" extrusionOk="0">
                  <a:moveTo>
                    <a:pt x="7293" y="1"/>
                  </a:moveTo>
                  <a:lnTo>
                    <a:pt x="0" y="4237"/>
                  </a:lnTo>
                  <a:lnTo>
                    <a:pt x="7293" y="8347"/>
                  </a:lnTo>
                  <a:lnTo>
                    <a:pt x="14486" y="4161"/>
                  </a:lnTo>
                  <a:lnTo>
                    <a:pt x="7293"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8" name="Google Shape;1308;p32">
              <a:extLst>
                <a:ext uri="{FF2B5EF4-FFF2-40B4-BE49-F238E27FC236}">
                  <a16:creationId xmlns:a16="http://schemas.microsoft.com/office/drawing/2014/main" id="{76DB7CCF-0523-BCF2-5A78-2B4B34FFE483}"/>
                </a:ext>
              </a:extLst>
            </p:cNvPr>
            <p:cNvSpPr/>
            <p:nvPr/>
          </p:nvSpPr>
          <p:spPr>
            <a:xfrm>
              <a:off x="8766562" y="4072063"/>
              <a:ext cx="446376" cy="262396"/>
            </a:xfrm>
            <a:custGeom>
              <a:avLst/>
              <a:gdLst/>
              <a:ahLst/>
              <a:cxnLst/>
              <a:rect l="l" t="t" r="r" b="b"/>
              <a:pathLst>
                <a:path w="14914" h="8767" extrusionOk="0">
                  <a:moveTo>
                    <a:pt x="7494" y="446"/>
                  </a:moveTo>
                  <a:lnTo>
                    <a:pt x="14286" y="4355"/>
                  </a:lnTo>
                  <a:lnTo>
                    <a:pt x="7494" y="8315"/>
                  </a:lnTo>
                  <a:lnTo>
                    <a:pt x="627" y="4431"/>
                  </a:lnTo>
                  <a:lnTo>
                    <a:pt x="7494" y="446"/>
                  </a:lnTo>
                  <a:close/>
                  <a:moveTo>
                    <a:pt x="7494" y="1"/>
                  </a:moveTo>
                  <a:cubicBezTo>
                    <a:pt x="7457" y="1"/>
                    <a:pt x="7419" y="7"/>
                    <a:pt x="7394" y="19"/>
                  </a:cubicBezTo>
                  <a:lnTo>
                    <a:pt x="101" y="4255"/>
                  </a:lnTo>
                  <a:cubicBezTo>
                    <a:pt x="26" y="4280"/>
                    <a:pt x="1" y="4355"/>
                    <a:pt x="1" y="4431"/>
                  </a:cubicBezTo>
                  <a:cubicBezTo>
                    <a:pt x="1" y="4506"/>
                    <a:pt x="26" y="4581"/>
                    <a:pt x="101" y="4606"/>
                  </a:cubicBezTo>
                  <a:lnTo>
                    <a:pt x="7394" y="8716"/>
                  </a:lnTo>
                  <a:cubicBezTo>
                    <a:pt x="7419" y="8741"/>
                    <a:pt x="7469" y="8766"/>
                    <a:pt x="7494" y="8766"/>
                  </a:cubicBezTo>
                  <a:cubicBezTo>
                    <a:pt x="7520" y="8766"/>
                    <a:pt x="7570" y="8741"/>
                    <a:pt x="7595" y="8716"/>
                  </a:cubicBezTo>
                  <a:lnTo>
                    <a:pt x="14813" y="4556"/>
                  </a:lnTo>
                  <a:cubicBezTo>
                    <a:pt x="14863" y="4506"/>
                    <a:pt x="14913" y="4431"/>
                    <a:pt x="14913" y="4355"/>
                  </a:cubicBezTo>
                  <a:cubicBezTo>
                    <a:pt x="14913" y="4280"/>
                    <a:pt x="14863" y="4230"/>
                    <a:pt x="14813" y="4180"/>
                  </a:cubicBezTo>
                  <a:lnTo>
                    <a:pt x="7595" y="19"/>
                  </a:lnTo>
                  <a:cubicBezTo>
                    <a:pt x="7570" y="7"/>
                    <a:pt x="7532" y="1"/>
                    <a:pt x="749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09" name="Google Shape;1309;p32">
              <a:extLst>
                <a:ext uri="{FF2B5EF4-FFF2-40B4-BE49-F238E27FC236}">
                  <a16:creationId xmlns:a16="http://schemas.microsoft.com/office/drawing/2014/main" id="{D114BF88-EED9-60E0-866D-29BD12FCB367}"/>
                </a:ext>
              </a:extLst>
            </p:cNvPr>
            <p:cNvSpPr/>
            <p:nvPr/>
          </p:nvSpPr>
          <p:spPr>
            <a:xfrm>
              <a:off x="7279071" y="2437346"/>
              <a:ext cx="1198726" cy="729903"/>
            </a:xfrm>
            <a:custGeom>
              <a:avLst/>
              <a:gdLst/>
              <a:ahLst/>
              <a:cxnLst/>
              <a:rect l="l" t="t" r="r" b="b"/>
              <a:pathLst>
                <a:path w="40051" h="24387" extrusionOk="0">
                  <a:moveTo>
                    <a:pt x="0" y="1"/>
                  </a:moveTo>
                  <a:lnTo>
                    <a:pt x="0" y="1078"/>
                  </a:lnTo>
                  <a:lnTo>
                    <a:pt x="40051" y="24387"/>
                  </a:lnTo>
                  <a:lnTo>
                    <a:pt x="40051" y="23334"/>
                  </a:lnTo>
                  <a:lnTo>
                    <a:pt x="0"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0" name="Google Shape;1310;p32">
              <a:extLst>
                <a:ext uri="{FF2B5EF4-FFF2-40B4-BE49-F238E27FC236}">
                  <a16:creationId xmlns:a16="http://schemas.microsoft.com/office/drawing/2014/main" id="{36C69B55-B60D-124A-BAE7-63493907B52C}"/>
                </a:ext>
              </a:extLst>
            </p:cNvPr>
            <p:cNvSpPr/>
            <p:nvPr/>
          </p:nvSpPr>
          <p:spPr>
            <a:xfrm>
              <a:off x="7279071" y="2422352"/>
              <a:ext cx="1227968" cy="713411"/>
            </a:xfrm>
            <a:custGeom>
              <a:avLst/>
              <a:gdLst/>
              <a:ahLst/>
              <a:cxnLst/>
              <a:rect l="l" t="t" r="r" b="b"/>
              <a:pathLst>
                <a:path w="41028" h="23836" extrusionOk="0">
                  <a:moveTo>
                    <a:pt x="902" y="0"/>
                  </a:moveTo>
                  <a:lnTo>
                    <a:pt x="0" y="502"/>
                  </a:lnTo>
                  <a:lnTo>
                    <a:pt x="40051" y="23835"/>
                  </a:lnTo>
                  <a:lnTo>
                    <a:pt x="41028" y="23284"/>
                  </a:lnTo>
                  <a:lnTo>
                    <a:pt x="902"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1" name="Google Shape;1311;p32">
              <a:extLst>
                <a:ext uri="{FF2B5EF4-FFF2-40B4-BE49-F238E27FC236}">
                  <a16:creationId xmlns:a16="http://schemas.microsoft.com/office/drawing/2014/main" id="{102D4C1A-3EE6-F2B4-EB27-3919F453015D}"/>
                </a:ext>
              </a:extLst>
            </p:cNvPr>
            <p:cNvSpPr/>
            <p:nvPr/>
          </p:nvSpPr>
          <p:spPr>
            <a:xfrm>
              <a:off x="8477767" y="3119212"/>
              <a:ext cx="29272" cy="48038"/>
            </a:xfrm>
            <a:custGeom>
              <a:avLst/>
              <a:gdLst/>
              <a:ahLst/>
              <a:cxnLst/>
              <a:rect l="l" t="t" r="r" b="b"/>
              <a:pathLst>
                <a:path w="978" h="1605" extrusionOk="0">
                  <a:moveTo>
                    <a:pt x="978" y="1"/>
                  </a:moveTo>
                  <a:lnTo>
                    <a:pt x="1" y="552"/>
                  </a:lnTo>
                  <a:lnTo>
                    <a:pt x="1" y="1605"/>
                  </a:lnTo>
                  <a:lnTo>
                    <a:pt x="978" y="1053"/>
                  </a:lnTo>
                  <a:lnTo>
                    <a:pt x="978"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2" name="Google Shape;1312;p32">
              <a:extLst>
                <a:ext uri="{FF2B5EF4-FFF2-40B4-BE49-F238E27FC236}">
                  <a16:creationId xmlns:a16="http://schemas.microsoft.com/office/drawing/2014/main" id="{15DFE32B-F4D5-1AB5-1817-2D6C17F311E8}"/>
                </a:ext>
              </a:extLst>
            </p:cNvPr>
            <p:cNvSpPr/>
            <p:nvPr/>
          </p:nvSpPr>
          <p:spPr>
            <a:xfrm>
              <a:off x="7279071" y="2469611"/>
              <a:ext cx="323334" cy="1463517"/>
            </a:xfrm>
            <a:custGeom>
              <a:avLst/>
              <a:gdLst/>
              <a:ahLst/>
              <a:cxnLst/>
              <a:rect l="l" t="t" r="r" b="b"/>
              <a:pathLst>
                <a:path w="10803" h="48898" extrusionOk="0">
                  <a:moveTo>
                    <a:pt x="0" y="0"/>
                  </a:moveTo>
                  <a:lnTo>
                    <a:pt x="0" y="42607"/>
                  </a:lnTo>
                  <a:lnTo>
                    <a:pt x="10802" y="48898"/>
                  </a:lnTo>
                  <a:lnTo>
                    <a:pt x="10802" y="6291"/>
                  </a:lnTo>
                  <a:lnTo>
                    <a:pt x="0"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3" name="Google Shape;1313;p32">
              <a:extLst>
                <a:ext uri="{FF2B5EF4-FFF2-40B4-BE49-F238E27FC236}">
                  <a16:creationId xmlns:a16="http://schemas.microsoft.com/office/drawing/2014/main" id="{8A0B5351-291D-BA39-5187-10E11E9C95ED}"/>
                </a:ext>
              </a:extLst>
            </p:cNvPr>
            <p:cNvSpPr/>
            <p:nvPr/>
          </p:nvSpPr>
          <p:spPr>
            <a:xfrm>
              <a:off x="7279071" y="2469611"/>
              <a:ext cx="22537" cy="1288756"/>
            </a:xfrm>
            <a:custGeom>
              <a:avLst/>
              <a:gdLst/>
              <a:ahLst/>
              <a:cxnLst/>
              <a:rect l="l" t="t" r="r" b="b"/>
              <a:pathLst>
                <a:path w="753" h="43059" extrusionOk="0">
                  <a:moveTo>
                    <a:pt x="0" y="0"/>
                  </a:moveTo>
                  <a:lnTo>
                    <a:pt x="0" y="42607"/>
                  </a:lnTo>
                  <a:lnTo>
                    <a:pt x="752" y="43058"/>
                  </a:lnTo>
                  <a:lnTo>
                    <a:pt x="752" y="426"/>
                  </a:lnTo>
                  <a:lnTo>
                    <a:pt x="0"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4" name="Google Shape;1314;p32">
              <a:extLst>
                <a:ext uri="{FF2B5EF4-FFF2-40B4-BE49-F238E27FC236}">
                  <a16:creationId xmlns:a16="http://schemas.microsoft.com/office/drawing/2014/main" id="{19473056-681F-C833-53E7-6B4E6E4F8DF2}"/>
                </a:ext>
              </a:extLst>
            </p:cNvPr>
            <p:cNvSpPr/>
            <p:nvPr/>
          </p:nvSpPr>
          <p:spPr>
            <a:xfrm>
              <a:off x="7325582" y="2497356"/>
              <a:ext cx="21759" cy="1288008"/>
            </a:xfrm>
            <a:custGeom>
              <a:avLst/>
              <a:gdLst/>
              <a:ahLst/>
              <a:cxnLst/>
              <a:rect l="l" t="t" r="r" b="b"/>
              <a:pathLst>
                <a:path w="727" h="43034" extrusionOk="0">
                  <a:moveTo>
                    <a:pt x="0" y="1"/>
                  </a:moveTo>
                  <a:lnTo>
                    <a:pt x="0" y="42607"/>
                  </a:lnTo>
                  <a:lnTo>
                    <a:pt x="727" y="43033"/>
                  </a:lnTo>
                  <a:lnTo>
                    <a:pt x="727" y="427"/>
                  </a:lnTo>
                  <a:lnTo>
                    <a:pt x="0"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5" name="Google Shape;1315;p32">
              <a:extLst>
                <a:ext uri="{FF2B5EF4-FFF2-40B4-BE49-F238E27FC236}">
                  <a16:creationId xmlns:a16="http://schemas.microsoft.com/office/drawing/2014/main" id="{27A182C4-D3E5-0F19-CA67-2566F9DDA435}"/>
                </a:ext>
              </a:extLst>
            </p:cNvPr>
            <p:cNvSpPr/>
            <p:nvPr/>
          </p:nvSpPr>
          <p:spPr>
            <a:xfrm>
              <a:off x="7371315" y="2525101"/>
              <a:ext cx="22537" cy="1288008"/>
            </a:xfrm>
            <a:custGeom>
              <a:avLst/>
              <a:gdLst/>
              <a:ahLst/>
              <a:cxnLst/>
              <a:rect l="l" t="t" r="r" b="b"/>
              <a:pathLst>
                <a:path w="753" h="43034" extrusionOk="0">
                  <a:moveTo>
                    <a:pt x="1" y="1"/>
                  </a:moveTo>
                  <a:lnTo>
                    <a:pt x="1" y="42608"/>
                  </a:lnTo>
                  <a:lnTo>
                    <a:pt x="753" y="43034"/>
                  </a:lnTo>
                  <a:lnTo>
                    <a:pt x="753" y="427"/>
                  </a:lnTo>
                  <a:lnTo>
                    <a:pt x="1"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6" name="Google Shape;1316;p32">
              <a:extLst>
                <a:ext uri="{FF2B5EF4-FFF2-40B4-BE49-F238E27FC236}">
                  <a16:creationId xmlns:a16="http://schemas.microsoft.com/office/drawing/2014/main" id="{F44E17E2-8F4E-0A0B-8B58-7543FC602F89}"/>
                </a:ext>
              </a:extLst>
            </p:cNvPr>
            <p:cNvSpPr/>
            <p:nvPr/>
          </p:nvSpPr>
          <p:spPr>
            <a:xfrm>
              <a:off x="7417826" y="2552128"/>
              <a:ext cx="21789" cy="1288756"/>
            </a:xfrm>
            <a:custGeom>
              <a:avLst/>
              <a:gdLst/>
              <a:ahLst/>
              <a:cxnLst/>
              <a:rect l="l" t="t" r="r" b="b"/>
              <a:pathLst>
                <a:path w="728" h="43059" extrusionOk="0">
                  <a:moveTo>
                    <a:pt x="1" y="0"/>
                  </a:moveTo>
                  <a:lnTo>
                    <a:pt x="1" y="42607"/>
                  </a:lnTo>
                  <a:lnTo>
                    <a:pt x="728" y="43058"/>
                  </a:lnTo>
                  <a:lnTo>
                    <a:pt x="728" y="451"/>
                  </a:lnTo>
                  <a:lnTo>
                    <a:pt x="1"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7" name="Google Shape;1317;p32">
              <a:extLst>
                <a:ext uri="{FF2B5EF4-FFF2-40B4-BE49-F238E27FC236}">
                  <a16:creationId xmlns:a16="http://schemas.microsoft.com/office/drawing/2014/main" id="{B7110244-1FF0-BAD7-5702-388B4FDA03A7}"/>
                </a:ext>
              </a:extLst>
            </p:cNvPr>
            <p:cNvSpPr/>
            <p:nvPr/>
          </p:nvSpPr>
          <p:spPr>
            <a:xfrm>
              <a:off x="7463589" y="2579873"/>
              <a:ext cx="22537" cy="1288756"/>
            </a:xfrm>
            <a:custGeom>
              <a:avLst/>
              <a:gdLst/>
              <a:ahLst/>
              <a:cxnLst/>
              <a:rect l="l" t="t" r="r" b="b"/>
              <a:pathLst>
                <a:path w="753" h="43059" extrusionOk="0">
                  <a:moveTo>
                    <a:pt x="1" y="1"/>
                  </a:moveTo>
                  <a:lnTo>
                    <a:pt x="1" y="42607"/>
                  </a:lnTo>
                  <a:lnTo>
                    <a:pt x="753" y="43058"/>
                  </a:lnTo>
                  <a:lnTo>
                    <a:pt x="753" y="452"/>
                  </a:lnTo>
                  <a:lnTo>
                    <a:pt x="1"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8" name="Google Shape;1318;p32">
              <a:extLst>
                <a:ext uri="{FF2B5EF4-FFF2-40B4-BE49-F238E27FC236}">
                  <a16:creationId xmlns:a16="http://schemas.microsoft.com/office/drawing/2014/main" id="{96DCBC45-4086-D5EB-19DD-D8DAD1115F86}"/>
                </a:ext>
              </a:extLst>
            </p:cNvPr>
            <p:cNvSpPr/>
            <p:nvPr/>
          </p:nvSpPr>
          <p:spPr>
            <a:xfrm>
              <a:off x="7510100" y="2607618"/>
              <a:ext cx="21789" cy="1288008"/>
            </a:xfrm>
            <a:custGeom>
              <a:avLst/>
              <a:gdLst/>
              <a:ahLst/>
              <a:cxnLst/>
              <a:rect l="l" t="t" r="r" b="b"/>
              <a:pathLst>
                <a:path w="728" h="43034" extrusionOk="0">
                  <a:moveTo>
                    <a:pt x="1" y="1"/>
                  </a:moveTo>
                  <a:lnTo>
                    <a:pt x="1" y="42608"/>
                  </a:lnTo>
                  <a:lnTo>
                    <a:pt x="727" y="43034"/>
                  </a:lnTo>
                  <a:lnTo>
                    <a:pt x="727" y="427"/>
                  </a:lnTo>
                  <a:lnTo>
                    <a:pt x="1"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19" name="Google Shape;1319;p32">
              <a:extLst>
                <a:ext uri="{FF2B5EF4-FFF2-40B4-BE49-F238E27FC236}">
                  <a16:creationId xmlns:a16="http://schemas.microsoft.com/office/drawing/2014/main" id="{89F0A8C7-5A19-6E9D-EEA9-5375AA31B2AC}"/>
                </a:ext>
              </a:extLst>
            </p:cNvPr>
            <p:cNvSpPr/>
            <p:nvPr/>
          </p:nvSpPr>
          <p:spPr>
            <a:xfrm>
              <a:off x="7555863" y="2635393"/>
              <a:ext cx="22537" cy="1287978"/>
            </a:xfrm>
            <a:custGeom>
              <a:avLst/>
              <a:gdLst/>
              <a:ahLst/>
              <a:cxnLst/>
              <a:rect l="l" t="t" r="r" b="b"/>
              <a:pathLst>
                <a:path w="753" h="43033" extrusionOk="0">
                  <a:moveTo>
                    <a:pt x="0" y="0"/>
                  </a:moveTo>
                  <a:lnTo>
                    <a:pt x="0" y="42607"/>
                  </a:lnTo>
                  <a:lnTo>
                    <a:pt x="752" y="43033"/>
                  </a:lnTo>
                  <a:lnTo>
                    <a:pt x="752" y="426"/>
                  </a:lnTo>
                  <a:lnTo>
                    <a:pt x="0"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0" name="Google Shape;1320;p32">
              <a:extLst>
                <a:ext uri="{FF2B5EF4-FFF2-40B4-BE49-F238E27FC236}">
                  <a16:creationId xmlns:a16="http://schemas.microsoft.com/office/drawing/2014/main" id="{8D222325-7A14-0AB7-58B9-734331A97CC1}"/>
                </a:ext>
              </a:extLst>
            </p:cNvPr>
            <p:cNvSpPr/>
            <p:nvPr/>
          </p:nvSpPr>
          <p:spPr>
            <a:xfrm>
              <a:off x="7273055" y="2463236"/>
              <a:ext cx="336084" cy="1475908"/>
            </a:xfrm>
            <a:custGeom>
              <a:avLst/>
              <a:gdLst/>
              <a:ahLst/>
              <a:cxnLst/>
              <a:rect l="l" t="t" r="r" b="b"/>
              <a:pathLst>
                <a:path w="11229" h="49312" extrusionOk="0">
                  <a:moveTo>
                    <a:pt x="402" y="589"/>
                  </a:moveTo>
                  <a:lnTo>
                    <a:pt x="10803" y="6629"/>
                  </a:lnTo>
                  <a:lnTo>
                    <a:pt x="10803" y="48735"/>
                  </a:lnTo>
                  <a:lnTo>
                    <a:pt x="402" y="42695"/>
                  </a:lnTo>
                  <a:lnTo>
                    <a:pt x="402" y="589"/>
                  </a:lnTo>
                  <a:close/>
                  <a:moveTo>
                    <a:pt x="211" y="0"/>
                  </a:moveTo>
                  <a:cubicBezTo>
                    <a:pt x="176" y="0"/>
                    <a:pt x="139" y="13"/>
                    <a:pt x="101" y="38"/>
                  </a:cubicBezTo>
                  <a:cubicBezTo>
                    <a:pt x="26" y="63"/>
                    <a:pt x="1" y="138"/>
                    <a:pt x="1" y="213"/>
                  </a:cubicBezTo>
                  <a:lnTo>
                    <a:pt x="1" y="42820"/>
                  </a:lnTo>
                  <a:cubicBezTo>
                    <a:pt x="1" y="42895"/>
                    <a:pt x="26" y="42970"/>
                    <a:pt x="101" y="42995"/>
                  </a:cubicBezTo>
                  <a:lnTo>
                    <a:pt x="10903" y="49286"/>
                  </a:lnTo>
                  <a:cubicBezTo>
                    <a:pt x="10928" y="49311"/>
                    <a:pt x="10978" y="49311"/>
                    <a:pt x="11003" y="49311"/>
                  </a:cubicBezTo>
                  <a:cubicBezTo>
                    <a:pt x="11053" y="49311"/>
                    <a:pt x="11078" y="49311"/>
                    <a:pt x="11103" y="49286"/>
                  </a:cubicBezTo>
                  <a:cubicBezTo>
                    <a:pt x="11179" y="49261"/>
                    <a:pt x="11229" y="49186"/>
                    <a:pt x="11229" y="49111"/>
                  </a:cubicBezTo>
                  <a:lnTo>
                    <a:pt x="11229" y="6504"/>
                  </a:lnTo>
                  <a:cubicBezTo>
                    <a:pt x="11229" y="6429"/>
                    <a:pt x="11179" y="6354"/>
                    <a:pt x="11103" y="6329"/>
                  </a:cubicBezTo>
                  <a:lnTo>
                    <a:pt x="301" y="38"/>
                  </a:lnTo>
                  <a:cubicBezTo>
                    <a:pt x="276" y="13"/>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1" name="Google Shape;1321;p32">
              <a:extLst>
                <a:ext uri="{FF2B5EF4-FFF2-40B4-BE49-F238E27FC236}">
                  <a16:creationId xmlns:a16="http://schemas.microsoft.com/office/drawing/2014/main" id="{E4446CF3-4798-F939-CAB0-D15C32F9C913}"/>
                </a:ext>
              </a:extLst>
            </p:cNvPr>
            <p:cNvSpPr/>
            <p:nvPr/>
          </p:nvSpPr>
          <p:spPr>
            <a:xfrm>
              <a:off x="7273055" y="2463236"/>
              <a:ext cx="34539" cy="1301117"/>
            </a:xfrm>
            <a:custGeom>
              <a:avLst/>
              <a:gdLst/>
              <a:ahLst/>
              <a:cxnLst/>
              <a:rect l="l" t="t" r="r" b="b"/>
              <a:pathLst>
                <a:path w="1154" h="43472" extrusionOk="0">
                  <a:moveTo>
                    <a:pt x="402" y="589"/>
                  </a:moveTo>
                  <a:lnTo>
                    <a:pt x="753" y="765"/>
                  </a:lnTo>
                  <a:lnTo>
                    <a:pt x="753" y="42895"/>
                  </a:lnTo>
                  <a:lnTo>
                    <a:pt x="402" y="42695"/>
                  </a:lnTo>
                  <a:lnTo>
                    <a:pt x="402" y="589"/>
                  </a:lnTo>
                  <a:close/>
                  <a:moveTo>
                    <a:pt x="211" y="0"/>
                  </a:moveTo>
                  <a:cubicBezTo>
                    <a:pt x="176" y="0"/>
                    <a:pt x="139" y="13"/>
                    <a:pt x="101" y="38"/>
                  </a:cubicBezTo>
                  <a:cubicBezTo>
                    <a:pt x="26" y="63"/>
                    <a:pt x="1" y="138"/>
                    <a:pt x="1" y="213"/>
                  </a:cubicBezTo>
                  <a:lnTo>
                    <a:pt x="1" y="42820"/>
                  </a:lnTo>
                  <a:cubicBezTo>
                    <a:pt x="1" y="42895"/>
                    <a:pt x="26" y="42970"/>
                    <a:pt x="101" y="42995"/>
                  </a:cubicBezTo>
                  <a:lnTo>
                    <a:pt x="853" y="43447"/>
                  </a:lnTo>
                  <a:cubicBezTo>
                    <a:pt x="878" y="43472"/>
                    <a:pt x="903" y="43472"/>
                    <a:pt x="953" y="43472"/>
                  </a:cubicBezTo>
                  <a:cubicBezTo>
                    <a:pt x="978" y="43472"/>
                    <a:pt x="1028" y="43472"/>
                    <a:pt x="1053" y="43447"/>
                  </a:cubicBezTo>
                  <a:cubicBezTo>
                    <a:pt x="1129" y="43396"/>
                    <a:pt x="1154" y="43346"/>
                    <a:pt x="1154" y="43271"/>
                  </a:cubicBezTo>
                  <a:lnTo>
                    <a:pt x="1154" y="639"/>
                  </a:lnTo>
                  <a:cubicBezTo>
                    <a:pt x="1154" y="589"/>
                    <a:pt x="1129" y="514"/>
                    <a:pt x="1053" y="464"/>
                  </a:cubicBezTo>
                  <a:lnTo>
                    <a:pt x="301" y="38"/>
                  </a:lnTo>
                  <a:cubicBezTo>
                    <a:pt x="276" y="13"/>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2" name="Google Shape;1322;p32">
              <a:extLst>
                <a:ext uri="{FF2B5EF4-FFF2-40B4-BE49-F238E27FC236}">
                  <a16:creationId xmlns:a16="http://schemas.microsoft.com/office/drawing/2014/main" id="{C153A412-BD84-FB95-E4C0-D929FCE67A4E}"/>
                </a:ext>
              </a:extLst>
            </p:cNvPr>
            <p:cNvSpPr/>
            <p:nvPr/>
          </p:nvSpPr>
          <p:spPr>
            <a:xfrm>
              <a:off x="7318818" y="2490981"/>
              <a:ext cx="35287" cy="1301117"/>
            </a:xfrm>
            <a:custGeom>
              <a:avLst/>
              <a:gdLst/>
              <a:ahLst/>
              <a:cxnLst/>
              <a:rect l="l" t="t" r="r" b="b"/>
              <a:pathLst>
                <a:path w="1179" h="43472" extrusionOk="0">
                  <a:moveTo>
                    <a:pt x="427" y="564"/>
                  </a:moveTo>
                  <a:lnTo>
                    <a:pt x="752" y="765"/>
                  </a:lnTo>
                  <a:lnTo>
                    <a:pt x="752" y="42896"/>
                  </a:lnTo>
                  <a:lnTo>
                    <a:pt x="427" y="42695"/>
                  </a:lnTo>
                  <a:lnTo>
                    <a:pt x="427" y="564"/>
                  </a:lnTo>
                  <a:close/>
                  <a:moveTo>
                    <a:pt x="214" y="1"/>
                  </a:moveTo>
                  <a:cubicBezTo>
                    <a:pt x="176" y="1"/>
                    <a:pt x="138" y="13"/>
                    <a:pt x="101" y="38"/>
                  </a:cubicBezTo>
                  <a:cubicBezTo>
                    <a:pt x="51" y="63"/>
                    <a:pt x="1" y="138"/>
                    <a:pt x="1" y="214"/>
                  </a:cubicBezTo>
                  <a:lnTo>
                    <a:pt x="1" y="42820"/>
                  </a:lnTo>
                  <a:cubicBezTo>
                    <a:pt x="1" y="42896"/>
                    <a:pt x="51" y="42971"/>
                    <a:pt x="101" y="42996"/>
                  </a:cubicBezTo>
                  <a:lnTo>
                    <a:pt x="853" y="43447"/>
                  </a:lnTo>
                  <a:cubicBezTo>
                    <a:pt x="903" y="43447"/>
                    <a:pt x="928" y="43472"/>
                    <a:pt x="953" y="43472"/>
                  </a:cubicBezTo>
                  <a:cubicBezTo>
                    <a:pt x="1003" y="43472"/>
                    <a:pt x="1028" y="43447"/>
                    <a:pt x="1078" y="43447"/>
                  </a:cubicBezTo>
                  <a:cubicBezTo>
                    <a:pt x="1128" y="43397"/>
                    <a:pt x="1178" y="43322"/>
                    <a:pt x="1178" y="43246"/>
                  </a:cubicBezTo>
                  <a:lnTo>
                    <a:pt x="1178" y="640"/>
                  </a:lnTo>
                  <a:cubicBezTo>
                    <a:pt x="1178" y="564"/>
                    <a:pt x="1128" y="514"/>
                    <a:pt x="1078" y="464"/>
                  </a:cubicBezTo>
                  <a:lnTo>
                    <a:pt x="326" y="38"/>
                  </a:lnTo>
                  <a:cubicBezTo>
                    <a:pt x="289" y="13"/>
                    <a:pt x="251" y="1"/>
                    <a:pt x="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3" name="Google Shape;1323;p32">
              <a:extLst>
                <a:ext uri="{FF2B5EF4-FFF2-40B4-BE49-F238E27FC236}">
                  <a16:creationId xmlns:a16="http://schemas.microsoft.com/office/drawing/2014/main" id="{FB9CF0D9-DE23-C8D2-B475-3D793F1D871F}"/>
                </a:ext>
              </a:extLst>
            </p:cNvPr>
            <p:cNvSpPr/>
            <p:nvPr/>
          </p:nvSpPr>
          <p:spPr>
            <a:xfrm>
              <a:off x="7365329" y="2518547"/>
              <a:ext cx="34539" cy="1300578"/>
            </a:xfrm>
            <a:custGeom>
              <a:avLst/>
              <a:gdLst/>
              <a:ahLst/>
              <a:cxnLst/>
              <a:rect l="l" t="t" r="r" b="b"/>
              <a:pathLst>
                <a:path w="1154" h="43454" extrusionOk="0">
                  <a:moveTo>
                    <a:pt x="401" y="571"/>
                  </a:moveTo>
                  <a:lnTo>
                    <a:pt x="752" y="771"/>
                  </a:lnTo>
                  <a:lnTo>
                    <a:pt x="752" y="42902"/>
                  </a:lnTo>
                  <a:lnTo>
                    <a:pt x="401" y="42701"/>
                  </a:lnTo>
                  <a:lnTo>
                    <a:pt x="401" y="571"/>
                  </a:lnTo>
                  <a:close/>
                  <a:moveTo>
                    <a:pt x="210" y="1"/>
                  </a:moveTo>
                  <a:cubicBezTo>
                    <a:pt x="176" y="1"/>
                    <a:pt x="138" y="7"/>
                    <a:pt x="101" y="19"/>
                  </a:cubicBezTo>
                  <a:cubicBezTo>
                    <a:pt x="25" y="70"/>
                    <a:pt x="0" y="145"/>
                    <a:pt x="0" y="220"/>
                  </a:cubicBezTo>
                  <a:lnTo>
                    <a:pt x="0" y="42827"/>
                  </a:lnTo>
                  <a:cubicBezTo>
                    <a:pt x="0" y="42902"/>
                    <a:pt x="25" y="42952"/>
                    <a:pt x="101" y="43002"/>
                  </a:cubicBezTo>
                  <a:lnTo>
                    <a:pt x="853" y="43428"/>
                  </a:lnTo>
                  <a:cubicBezTo>
                    <a:pt x="878" y="43453"/>
                    <a:pt x="903" y="43453"/>
                    <a:pt x="953" y="43453"/>
                  </a:cubicBezTo>
                  <a:cubicBezTo>
                    <a:pt x="978" y="43453"/>
                    <a:pt x="1028" y="43453"/>
                    <a:pt x="1053" y="43428"/>
                  </a:cubicBezTo>
                  <a:cubicBezTo>
                    <a:pt x="1128" y="43403"/>
                    <a:pt x="1153" y="43328"/>
                    <a:pt x="1153" y="43253"/>
                  </a:cubicBezTo>
                  <a:lnTo>
                    <a:pt x="1153" y="646"/>
                  </a:lnTo>
                  <a:cubicBezTo>
                    <a:pt x="1153" y="571"/>
                    <a:pt x="1128" y="496"/>
                    <a:pt x="1053" y="471"/>
                  </a:cubicBezTo>
                  <a:lnTo>
                    <a:pt x="301" y="19"/>
                  </a:lnTo>
                  <a:cubicBezTo>
                    <a:pt x="276" y="7"/>
                    <a:pt x="245" y="1"/>
                    <a:pt x="210"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4" name="Google Shape;1324;p32">
              <a:extLst>
                <a:ext uri="{FF2B5EF4-FFF2-40B4-BE49-F238E27FC236}">
                  <a16:creationId xmlns:a16="http://schemas.microsoft.com/office/drawing/2014/main" id="{220B382A-FE46-8CBD-2749-F708DF7C55C8}"/>
                </a:ext>
              </a:extLst>
            </p:cNvPr>
            <p:cNvSpPr/>
            <p:nvPr/>
          </p:nvSpPr>
          <p:spPr>
            <a:xfrm>
              <a:off x="7411092" y="2546292"/>
              <a:ext cx="35287" cy="1300578"/>
            </a:xfrm>
            <a:custGeom>
              <a:avLst/>
              <a:gdLst/>
              <a:ahLst/>
              <a:cxnLst/>
              <a:rect l="l" t="t" r="r" b="b"/>
              <a:pathLst>
                <a:path w="1179" h="43454" extrusionOk="0">
                  <a:moveTo>
                    <a:pt x="426" y="571"/>
                  </a:moveTo>
                  <a:lnTo>
                    <a:pt x="752" y="772"/>
                  </a:lnTo>
                  <a:lnTo>
                    <a:pt x="752" y="42877"/>
                  </a:lnTo>
                  <a:lnTo>
                    <a:pt x="426" y="42702"/>
                  </a:lnTo>
                  <a:lnTo>
                    <a:pt x="426" y="571"/>
                  </a:lnTo>
                  <a:close/>
                  <a:moveTo>
                    <a:pt x="213" y="1"/>
                  </a:moveTo>
                  <a:cubicBezTo>
                    <a:pt x="176" y="1"/>
                    <a:pt x="138" y="7"/>
                    <a:pt x="100" y="20"/>
                  </a:cubicBezTo>
                  <a:cubicBezTo>
                    <a:pt x="50" y="70"/>
                    <a:pt x="0" y="120"/>
                    <a:pt x="0" y="195"/>
                  </a:cubicBezTo>
                  <a:lnTo>
                    <a:pt x="0" y="42827"/>
                  </a:lnTo>
                  <a:cubicBezTo>
                    <a:pt x="0" y="42877"/>
                    <a:pt x="50" y="42952"/>
                    <a:pt x="100" y="43002"/>
                  </a:cubicBezTo>
                  <a:lnTo>
                    <a:pt x="852" y="43429"/>
                  </a:lnTo>
                  <a:cubicBezTo>
                    <a:pt x="902" y="43454"/>
                    <a:pt x="928" y="43454"/>
                    <a:pt x="953" y="43454"/>
                  </a:cubicBezTo>
                  <a:cubicBezTo>
                    <a:pt x="1003" y="43454"/>
                    <a:pt x="1028" y="43454"/>
                    <a:pt x="1078" y="43429"/>
                  </a:cubicBezTo>
                  <a:cubicBezTo>
                    <a:pt x="1128" y="43403"/>
                    <a:pt x="1178" y="43328"/>
                    <a:pt x="1178" y="43253"/>
                  </a:cubicBezTo>
                  <a:lnTo>
                    <a:pt x="1178" y="646"/>
                  </a:lnTo>
                  <a:cubicBezTo>
                    <a:pt x="1178" y="571"/>
                    <a:pt x="1128" y="496"/>
                    <a:pt x="1078" y="471"/>
                  </a:cubicBezTo>
                  <a:lnTo>
                    <a:pt x="326" y="20"/>
                  </a:lnTo>
                  <a:cubicBezTo>
                    <a:pt x="288" y="7"/>
                    <a:pt x="251" y="1"/>
                    <a:pt x="21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5" name="Google Shape;1325;p32">
              <a:extLst>
                <a:ext uri="{FF2B5EF4-FFF2-40B4-BE49-F238E27FC236}">
                  <a16:creationId xmlns:a16="http://schemas.microsoft.com/office/drawing/2014/main" id="{DADE3F35-24FB-F566-EE70-457945CE4462}"/>
                </a:ext>
              </a:extLst>
            </p:cNvPr>
            <p:cNvSpPr/>
            <p:nvPr/>
          </p:nvSpPr>
          <p:spPr>
            <a:xfrm>
              <a:off x="7457603" y="2574067"/>
              <a:ext cx="34539" cy="1300548"/>
            </a:xfrm>
            <a:custGeom>
              <a:avLst/>
              <a:gdLst/>
              <a:ahLst/>
              <a:cxnLst/>
              <a:rect l="l" t="t" r="r" b="b"/>
              <a:pathLst>
                <a:path w="1154" h="43453" extrusionOk="0">
                  <a:moveTo>
                    <a:pt x="401" y="570"/>
                  </a:moveTo>
                  <a:lnTo>
                    <a:pt x="752" y="746"/>
                  </a:lnTo>
                  <a:lnTo>
                    <a:pt x="752" y="42876"/>
                  </a:lnTo>
                  <a:lnTo>
                    <a:pt x="401" y="42676"/>
                  </a:lnTo>
                  <a:lnTo>
                    <a:pt x="401" y="570"/>
                  </a:lnTo>
                  <a:close/>
                  <a:moveTo>
                    <a:pt x="210" y="0"/>
                  </a:moveTo>
                  <a:cubicBezTo>
                    <a:pt x="176" y="0"/>
                    <a:pt x="138" y="7"/>
                    <a:pt x="100" y="19"/>
                  </a:cubicBezTo>
                  <a:cubicBezTo>
                    <a:pt x="25" y="44"/>
                    <a:pt x="0" y="119"/>
                    <a:pt x="0" y="195"/>
                  </a:cubicBezTo>
                  <a:lnTo>
                    <a:pt x="0" y="42801"/>
                  </a:lnTo>
                  <a:cubicBezTo>
                    <a:pt x="0" y="42876"/>
                    <a:pt x="25" y="42952"/>
                    <a:pt x="100" y="42977"/>
                  </a:cubicBezTo>
                  <a:lnTo>
                    <a:pt x="852" y="43428"/>
                  </a:lnTo>
                  <a:cubicBezTo>
                    <a:pt x="877" y="43453"/>
                    <a:pt x="902" y="43453"/>
                    <a:pt x="953" y="43453"/>
                  </a:cubicBezTo>
                  <a:cubicBezTo>
                    <a:pt x="978" y="43453"/>
                    <a:pt x="1028" y="43453"/>
                    <a:pt x="1053" y="43428"/>
                  </a:cubicBezTo>
                  <a:cubicBezTo>
                    <a:pt x="1128" y="43378"/>
                    <a:pt x="1153" y="43328"/>
                    <a:pt x="1153" y="43252"/>
                  </a:cubicBezTo>
                  <a:lnTo>
                    <a:pt x="1153" y="646"/>
                  </a:lnTo>
                  <a:cubicBezTo>
                    <a:pt x="1153" y="570"/>
                    <a:pt x="1128" y="495"/>
                    <a:pt x="1053" y="445"/>
                  </a:cubicBezTo>
                  <a:lnTo>
                    <a:pt x="301" y="19"/>
                  </a:lnTo>
                  <a:cubicBezTo>
                    <a:pt x="276" y="7"/>
                    <a:pt x="244" y="0"/>
                    <a:pt x="21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6" name="Google Shape;1326;p32">
              <a:extLst>
                <a:ext uri="{FF2B5EF4-FFF2-40B4-BE49-F238E27FC236}">
                  <a16:creationId xmlns:a16="http://schemas.microsoft.com/office/drawing/2014/main" id="{6EDDE43F-F7EB-79E3-B586-E96A1AEB4E9D}"/>
                </a:ext>
              </a:extLst>
            </p:cNvPr>
            <p:cNvSpPr/>
            <p:nvPr/>
          </p:nvSpPr>
          <p:spPr>
            <a:xfrm>
              <a:off x="7503336" y="2601243"/>
              <a:ext cx="35287" cy="1301147"/>
            </a:xfrm>
            <a:custGeom>
              <a:avLst/>
              <a:gdLst/>
              <a:ahLst/>
              <a:cxnLst/>
              <a:rect l="l" t="t" r="r" b="b"/>
              <a:pathLst>
                <a:path w="1179" h="43473" extrusionOk="0">
                  <a:moveTo>
                    <a:pt x="427" y="565"/>
                  </a:moveTo>
                  <a:lnTo>
                    <a:pt x="753" y="765"/>
                  </a:lnTo>
                  <a:lnTo>
                    <a:pt x="753" y="42896"/>
                  </a:lnTo>
                  <a:lnTo>
                    <a:pt x="427" y="42695"/>
                  </a:lnTo>
                  <a:lnTo>
                    <a:pt x="427" y="565"/>
                  </a:lnTo>
                  <a:close/>
                  <a:moveTo>
                    <a:pt x="214" y="1"/>
                  </a:moveTo>
                  <a:cubicBezTo>
                    <a:pt x="176" y="1"/>
                    <a:pt x="139" y="13"/>
                    <a:pt x="101" y="38"/>
                  </a:cubicBezTo>
                  <a:cubicBezTo>
                    <a:pt x="51" y="63"/>
                    <a:pt x="1" y="139"/>
                    <a:pt x="1" y="214"/>
                  </a:cubicBezTo>
                  <a:lnTo>
                    <a:pt x="1" y="42821"/>
                  </a:lnTo>
                  <a:cubicBezTo>
                    <a:pt x="1" y="42896"/>
                    <a:pt x="51" y="42971"/>
                    <a:pt x="101" y="42996"/>
                  </a:cubicBezTo>
                  <a:lnTo>
                    <a:pt x="853" y="43447"/>
                  </a:lnTo>
                  <a:cubicBezTo>
                    <a:pt x="903" y="43447"/>
                    <a:pt x="928" y="43472"/>
                    <a:pt x="953" y="43472"/>
                  </a:cubicBezTo>
                  <a:cubicBezTo>
                    <a:pt x="1003" y="43472"/>
                    <a:pt x="1029" y="43447"/>
                    <a:pt x="1079" y="43447"/>
                  </a:cubicBezTo>
                  <a:cubicBezTo>
                    <a:pt x="1129" y="43397"/>
                    <a:pt x="1179" y="43322"/>
                    <a:pt x="1179" y="43247"/>
                  </a:cubicBezTo>
                  <a:lnTo>
                    <a:pt x="1179" y="640"/>
                  </a:lnTo>
                  <a:cubicBezTo>
                    <a:pt x="1179" y="565"/>
                    <a:pt x="1129" y="515"/>
                    <a:pt x="1079" y="464"/>
                  </a:cubicBezTo>
                  <a:lnTo>
                    <a:pt x="327" y="38"/>
                  </a:lnTo>
                  <a:cubicBezTo>
                    <a:pt x="289" y="13"/>
                    <a:pt x="252" y="1"/>
                    <a:pt x="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7" name="Google Shape;1327;p32">
              <a:extLst>
                <a:ext uri="{FF2B5EF4-FFF2-40B4-BE49-F238E27FC236}">
                  <a16:creationId xmlns:a16="http://schemas.microsoft.com/office/drawing/2014/main" id="{A816C662-C02A-9B29-66A9-46A7B59A796E}"/>
                </a:ext>
              </a:extLst>
            </p:cNvPr>
            <p:cNvSpPr/>
            <p:nvPr/>
          </p:nvSpPr>
          <p:spPr>
            <a:xfrm>
              <a:off x="7549847" y="2629018"/>
              <a:ext cx="34539" cy="1300369"/>
            </a:xfrm>
            <a:custGeom>
              <a:avLst/>
              <a:gdLst/>
              <a:ahLst/>
              <a:cxnLst/>
              <a:rect l="l" t="t" r="r" b="b"/>
              <a:pathLst>
                <a:path w="1154" h="43447" extrusionOk="0">
                  <a:moveTo>
                    <a:pt x="402" y="564"/>
                  </a:moveTo>
                  <a:lnTo>
                    <a:pt x="753" y="765"/>
                  </a:lnTo>
                  <a:lnTo>
                    <a:pt x="753" y="42895"/>
                  </a:lnTo>
                  <a:lnTo>
                    <a:pt x="402" y="42695"/>
                  </a:lnTo>
                  <a:lnTo>
                    <a:pt x="402" y="564"/>
                  </a:lnTo>
                  <a:close/>
                  <a:moveTo>
                    <a:pt x="211" y="0"/>
                  </a:moveTo>
                  <a:cubicBezTo>
                    <a:pt x="176" y="0"/>
                    <a:pt x="139" y="13"/>
                    <a:pt x="101" y="38"/>
                  </a:cubicBezTo>
                  <a:cubicBezTo>
                    <a:pt x="26" y="63"/>
                    <a:pt x="1" y="138"/>
                    <a:pt x="1" y="213"/>
                  </a:cubicBezTo>
                  <a:lnTo>
                    <a:pt x="1" y="42820"/>
                  </a:lnTo>
                  <a:cubicBezTo>
                    <a:pt x="1" y="42895"/>
                    <a:pt x="26" y="42970"/>
                    <a:pt x="101" y="42995"/>
                  </a:cubicBezTo>
                  <a:lnTo>
                    <a:pt x="853" y="43421"/>
                  </a:lnTo>
                  <a:cubicBezTo>
                    <a:pt x="878" y="43446"/>
                    <a:pt x="903" y="43446"/>
                    <a:pt x="953" y="43446"/>
                  </a:cubicBezTo>
                  <a:cubicBezTo>
                    <a:pt x="978" y="43446"/>
                    <a:pt x="1028" y="43446"/>
                    <a:pt x="1053" y="43421"/>
                  </a:cubicBezTo>
                  <a:cubicBezTo>
                    <a:pt x="1129" y="43396"/>
                    <a:pt x="1154" y="43321"/>
                    <a:pt x="1154" y="43246"/>
                  </a:cubicBezTo>
                  <a:lnTo>
                    <a:pt x="1154" y="639"/>
                  </a:lnTo>
                  <a:cubicBezTo>
                    <a:pt x="1154" y="564"/>
                    <a:pt x="1129" y="489"/>
                    <a:pt x="1053" y="464"/>
                  </a:cubicBezTo>
                  <a:lnTo>
                    <a:pt x="302" y="38"/>
                  </a:lnTo>
                  <a:cubicBezTo>
                    <a:pt x="277" y="13"/>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8" name="Google Shape;1328;p32">
              <a:extLst>
                <a:ext uri="{FF2B5EF4-FFF2-40B4-BE49-F238E27FC236}">
                  <a16:creationId xmlns:a16="http://schemas.microsoft.com/office/drawing/2014/main" id="{50E05221-43B5-B3C6-A4E2-3E06B88EDC5E}"/>
                </a:ext>
              </a:extLst>
            </p:cNvPr>
            <p:cNvSpPr/>
            <p:nvPr/>
          </p:nvSpPr>
          <p:spPr>
            <a:xfrm>
              <a:off x="7273055" y="2431540"/>
              <a:ext cx="1210758" cy="741725"/>
            </a:xfrm>
            <a:custGeom>
              <a:avLst/>
              <a:gdLst/>
              <a:ahLst/>
              <a:cxnLst/>
              <a:rect l="l" t="t" r="r" b="b"/>
              <a:pathLst>
                <a:path w="40453" h="24782" extrusionOk="0">
                  <a:moveTo>
                    <a:pt x="402" y="571"/>
                  </a:moveTo>
                  <a:lnTo>
                    <a:pt x="40026" y="23653"/>
                  </a:lnTo>
                  <a:lnTo>
                    <a:pt x="40026" y="24205"/>
                  </a:lnTo>
                  <a:lnTo>
                    <a:pt x="402" y="1147"/>
                  </a:lnTo>
                  <a:lnTo>
                    <a:pt x="402" y="571"/>
                  </a:lnTo>
                  <a:close/>
                  <a:moveTo>
                    <a:pt x="211" y="0"/>
                  </a:moveTo>
                  <a:cubicBezTo>
                    <a:pt x="176" y="0"/>
                    <a:pt x="139" y="7"/>
                    <a:pt x="101" y="19"/>
                  </a:cubicBezTo>
                  <a:cubicBezTo>
                    <a:pt x="26" y="69"/>
                    <a:pt x="1" y="119"/>
                    <a:pt x="1" y="195"/>
                  </a:cubicBezTo>
                  <a:lnTo>
                    <a:pt x="1" y="1272"/>
                  </a:lnTo>
                  <a:cubicBezTo>
                    <a:pt x="1" y="1347"/>
                    <a:pt x="26" y="1423"/>
                    <a:pt x="101" y="1448"/>
                  </a:cubicBezTo>
                  <a:lnTo>
                    <a:pt x="40151" y="24756"/>
                  </a:lnTo>
                  <a:cubicBezTo>
                    <a:pt x="40176" y="24781"/>
                    <a:pt x="40201" y="24781"/>
                    <a:pt x="40252" y="24781"/>
                  </a:cubicBezTo>
                  <a:cubicBezTo>
                    <a:pt x="40277" y="24781"/>
                    <a:pt x="40327" y="24781"/>
                    <a:pt x="40352" y="24756"/>
                  </a:cubicBezTo>
                  <a:cubicBezTo>
                    <a:pt x="40402" y="24706"/>
                    <a:pt x="40452" y="24656"/>
                    <a:pt x="40452" y="24581"/>
                  </a:cubicBezTo>
                  <a:lnTo>
                    <a:pt x="40452" y="23528"/>
                  </a:lnTo>
                  <a:cubicBezTo>
                    <a:pt x="40452" y="23453"/>
                    <a:pt x="40402" y="23403"/>
                    <a:pt x="40352" y="23353"/>
                  </a:cubicBezTo>
                  <a:lnTo>
                    <a:pt x="301" y="19"/>
                  </a:lnTo>
                  <a:cubicBezTo>
                    <a:pt x="276" y="7"/>
                    <a:pt x="245" y="0"/>
                    <a:pt x="21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29" name="Google Shape;1329;p32">
              <a:extLst>
                <a:ext uri="{FF2B5EF4-FFF2-40B4-BE49-F238E27FC236}">
                  <a16:creationId xmlns:a16="http://schemas.microsoft.com/office/drawing/2014/main" id="{FEFDECA7-94B4-BB3B-0ECA-EA194CA4459D}"/>
                </a:ext>
              </a:extLst>
            </p:cNvPr>
            <p:cNvSpPr/>
            <p:nvPr/>
          </p:nvSpPr>
          <p:spPr>
            <a:xfrm>
              <a:off x="7273055" y="2415797"/>
              <a:ext cx="1240000" cy="726700"/>
            </a:xfrm>
            <a:custGeom>
              <a:avLst/>
              <a:gdLst/>
              <a:ahLst/>
              <a:cxnLst/>
              <a:rect l="l" t="t" r="r" b="b"/>
              <a:pathLst>
                <a:path w="41430" h="24280" extrusionOk="0">
                  <a:moveTo>
                    <a:pt x="1103" y="445"/>
                  </a:moveTo>
                  <a:lnTo>
                    <a:pt x="40803" y="23503"/>
                  </a:lnTo>
                  <a:lnTo>
                    <a:pt x="40252" y="23828"/>
                  </a:lnTo>
                  <a:lnTo>
                    <a:pt x="627" y="721"/>
                  </a:lnTo>
                  <a:lnTo>
                    <a:pt x="1103" y="445"/>
                  </a:lnTo>
                  <a:close/>
                  <a:moveTo>
                    <a:pt x="1116" y="0"/>
                  </a:moveTo>
                  <a:cubicBezTo>
                    <a:pt x="1078" y="0"/>
                    <a:pt x="1041" y="6"/>
                    <a:pt x="1003" y="19"/>
                  </a:cubicBezTo>
                  <a:lnTo>
                    <a:pt x="101" y="545"/>
                  </a:lnTo>
                  <a:cubicBezTo>
                    <a:pt x="26" y="595"/>
                    <a:pt x="1" y="645"/>
                    <a:pt x="1" y="721"/>
                  </a:cubicBezTo>
                  <a:cubicBezTo>
                    <a:pt x="1" y="796"/>
                    <a:pt x="26" y="871"/>
                    <a:pt x="101" y="921"/>
                  </a:cubicBezTo>
                  <a:lnTo>
                    <a:pt x="40151" y="24255"/>
                  </a:lnTo>
                  <a:cubicBezTo>
                    <a:pt x="40176" y="24255"/>
                    <a:pt x="40201" y="24280"/>
                    <a:pt x="40252" y="24280"/>
                  </a:cubicBezTo>
                  <a:cubicBezTo>
                    <a:pt x="40277" y="24280"/>
                    <a:pt x="40327" y="24255"/>
                    <a:pt x="40352" y="24255"/>
                  </a:cubicBezTo>
                  <a:lnTo>
                    <a:pt x="41329" y="23678"/>
                  </a:lnTo>
                  <a:cubicBezTo>
                    <a:pt x="41404" y="23653"/>
                    <a:pt x="41429" y="23578"/>
                    <a:pt x="41429" y="23503"/>
                  </a:cubicBezTo>
                  <a:cubicBezTo>
                    <a:pt x="41429" y="23427"/>
                    <a:pt x="41404" y="23352"/>
                    <a:pt x="41329" y="23327"/>
                  </a:cubicBezTo>
                  <a:lnTo>
                    <a:pt x="1229" y="19"/>
                  </a:lnTo>
                  <a:cubicBezTo>
                    <a:pt x="1191" y="6"/>
                    <a:pt x="1154" y="0"/>
                    <a:pt x="111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0" name="Google Shape;1330;p32">
              <a:extLst>
                <a:ext uri="{FF2B5EF4-FFF2-40B4-BE49-F238E27FC236}">
                  <a16:creationId xmlns:a16="http://schemas.microsoft.com/office/drawing/2014/main" id="{E54D0433-F0E5-9E7E-F83A-44862D8DB4C3}"/>
                </a:ext>
              </a:extLst>
            </p:cNvPr>
            <p:cNvSpPr/>
            <p:nvPr/>
          </p:nvSpPr>
          <p:spPr>
            <a:xfrm>
              <a:off x="8471003" y="3112837"/>
              <a:ext cx="42052" cy="60429"/>
            </a:xfrm>
            <a:custGeom>
              <a:avLst/>
              <a:gdLst/>
              <a:ahLst/>
              <a:cxnLst/>
              <a:rect l="l" t="t" r="r" b="b"/>
              <a:pathLst>
                <a:path w="1405" h="2019" extrusionOk="0">
                  <a:moveTo>
                    <a:pt x="978" y="565"/>
                  </a:moveTo>
                  <a:lnTo>
                    <a:pt x="978" y="1141"/>
                  </a:lnTo>
                  <a:lnTo>
                    <a:pt x="427" y="1467"/>
                  </a:lnTo>
                  <a:lnTo>
                    <a:pt x="427" y="890"/>
                  </a:lnTo>
                  <a:lnTo>
                    <a:pt x="978" y="565"/>
                  </a:lnTo>
                  <a:close/>
                  <a:moveTo>
                    <a:pt x="1195" y="1"/>
                  </a:moveTo>
                  <a:cubicBezTo>
                    <a:pt x="1160" y="1"/>
                    <a:pt x="1129" y="13"/>
                    <a:pt x="1104" y="38"/>
                  </a:cubicBezTo>
                  <a:lnTo>
                    <a:pt x="126" y="590"/>
                  </a:lnTo>
                  <a:cubicBezTo>
                    <a:pt x="51" y="640"/>
                    <a:pt x="1" y="690"/>
                    <a:pt x="1" y="765"/>
                  </a:cubicBezTo>
                  <a:lnTo>
                    <a:pt x="1" y="1818"/>
                  </a:lnTo>
                  <a:cubicBezTo>
                    <a:pt x="1" y="1868"/>
                    <a:pt x="51" y="1943"/>
                    <a:pt x="101" y="1993"/>
                  </a:cubicBezTo>
                  <a:cubicBezTo>
                    <a:pt x="151" y="1993"/>
                    <a:pt x="176" y="2018"/>
                    <a:pt x="227" y="2018"/>
                  </a:cubicBezTo>
                  <a:cubicBezTo>
                    <a:pt x="252" y="2018"/>
                    <a:pt x="277" y="2018"/>
                    <a:pt x="327" y="1993"/>
                  </a:cubicBezTo>
                  <a:lnTo>
                    <a:pt x="1304" y="1467"/>
                  </a:lnTo>
                  <a:cubicBezTo>
                    <a:pt x="1354" y="1417"/>
                    <a:pt x="1404" y="1367"/>
                    <a:pt x="1404" y="1266"/>
                  </a:cubicBezTo>
                  <a:lnTo>
                    <a:pt x="1404" y="214"/>
                  </a:lnTo>
                  <a:cubicBezTo>
                    <a:pt x="1404" y="138"/>
                    <a:pt x="1379" y="63"/>
                    <a:pt x="1304" y="38"/>
                  </a:cubicBezTo>
                  <a:cubicBezTo>
                    <a:pt x="1267" y="13"/>
                    <a:pt x="1229" y="1"/>
                    <a:pt x="1195"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1" name="Google Shape;1331;p32">
              <a:extLst>
                <a:ext uri="{FF2B5EF4-FFF2-40B4-BE49-F238E27FC236}">
                  <a16:creationId xmlns:a16="http://schemas.microsoft.com/office/drawing/2014/main" id="{E95E646F-35A2-C4A8-79C7-943AECB3E032}"/>
                </a:ext>
              </a:extLst>
            </p:cNvPr>
            <p:cNvSpPr/>
            <p:nvPr/>
          </p:nvSpPr>
          <p:spPr>
            <a:xfrm>
              <a:off x="7634609" y="3036964"/>
              <a:ext cx="230341" cy="509858"/>
            </a:xfrm>
            <a:custGeom>
              <a:avLst/>
              <a:gdLst/>
              <a:ahLst/>
              <a:cxnLst/>
              <a:rect l="l" t="t" r="r" b="b"/>
              <a:pathLst>
                <a:path w="7696" h="17035" extrusionOk="0">
                  <a:moveTo>
                    <a:pt x="427" y="543"/>
                  </a:moveTo>
                  <a:lnTo>
                    <a:pt x="903" y="794"/>
                  </a:lnTo>
                  <a:lnTo>
                    <a:pt x="903" y="12122"/>
                  </a:lnTo>
                  <a:cubicBezTo>
                    <a:pt x="903" y="12197"/>
                    <a:pt x="953" y="12273"/>
                    <a:pt x="1003" y="12323"/>
                  </a:cubicBezTo>
                  <a:lnTo>
                    <a:pt x="7294" y="15856"/>
                  </a:lnTo>
                  <a:lnTo>
                    <a:pt x="7294" y="16458"/>
                  </a:lnTo>
                  <a:lnTo>
                    <a:pt x="427" y="12473"/>
                  </a:lnTo>
                  <a:lnTo>
                    <a:pt x="427" y="543"/>
                  </a:lnTo>
                  <a:close/>
                  <a:moveTo>
                    <a:pt x="210" y="0"/>
                  </a:moveTo>
                  <a:cubicBezTo>
                    <a:pt x="169" y="0"/>
                    <a:pt x="131" y="13"/>
                    <a:pt x="101" y="42"/>
                  </a:cubicBezTo>
                  <a:cubicBezTo>
                    <a:pt x="26" y="67"/>
                    <a:pt x="1" y="142"/>
                    <a:pt x="1" y="217"/>
                  </a:cubicBezTo>
                  <a:lnTo>
                    <a:pt x="1" y="12598"/>
                  </a:lnTo>
                  <a:cubicBezTo>
                    <a:pt x="1" y="12674"/>
                    <a:pt x="26" y="12749"/>
                    <a:pt x="101" y="12774"/>
                  </a:cubicBezTo>
                  <a:lnTo>
                    <a:pt x="7394" y="17009"/>
                  </a:lnTo>
                  <a:cubicBezTo>
                    <a:pt x="7420" y="17034"/>
                    <a:pt x="7470" y="17034"/>
                    <a:pt x="7495" y="17034"/>
                  </a:cubicBezTo>
                  <a:cubicBezTo>
                    <a:pt x="7520" y="17034"/>
                    <a:pt x="7570" y="17034"/>
                    <a:pt x="7595" y="17009"/>
                  </a:cubicBezTo>
                  <a:cubicBezTo>
                    <a:pt x="7670" y="16984"/>
                    <a:pt x="7695" y="16909"/>
                    <a:pt x="7695" y="16834"/>
                  </a:cubicBezTo>
                  <a:lnTo>
                    <a:pt x="7695" y="15731"/>
                  </a:lnTo>
                  <a:cubicBezTo>
                    <a:pt x="7695" y="15656"/>
                    <a:pt x="7670" y="15581"/>
                    <a:pt x="7595" y="15556"/>
                  </a:cubicBezTo>
                  <a:lnTo>
                    <a:pt x="1329" y="11997"/>
                  </a:lnTo>
                  <a:lnTo>
                    <a:pt x="1329" y="668"/>
                  </a:lnTo>
                  <a:cubicBezTo>
                    <a:pt x="1329" y="568"/>
                    <a:pt x="1279" y="518"/>
                    <a:pt x="1204" y="468"/>
                  </a:cubicBezTo>
                  <a:lnTo>
                    <a:pt x="302" y="17"/>
                  </a:lnTo>
                  <a:cubicBezTo>
                    <a:pt x="271" y="6"/>
                    <a:pt x="239" y="0"/>
                    <a:pt x="21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2" name="Google Shape;1332;p32">
              <a:extLst>
                <a:ext uri="{FF2B5EF4-FFF2-40B4-BE49-F238E27FC236}">
                  <a16:creationId xmlns:a16="http://schemas.microsoft.com/office/drawing/2014/main" id="{1FB4350F-22E4-AB8D-58F0-9B5CB2BFE5A8}"/>
                </a:ext>
              </a:extLst>
            </p:cNvPr>
            <p:cNvSpPr/>
            <p:nvPr/>
          </p:nvSpPr>
          <p:spPr>
            <a:xfrm>
              <a:off x="7661636" y="3267365"/>
              <a:ext cx="419349" cy="247192"/>
            </a:xfrm>
            <a:custGeom>
              <a:avLst/>
              <a:gdLst/>
              <a:ahLst/>
              <a:cxnLst/>
              <a:rect l="l" t="t" r="r" b="b"/>
              <a:pathLst>
                <a:path w="14011" h="8259" extrusionOk="0">
                  <a:moveTo>
                    <a:pt x="7494" y="439"/>
                  </a:moveTo>
                  <a:lnTo>
                    <a:pt x="13384" y="3848"/>
                  </a:lnTo>
                  <a:lnTo>
                    <a:pt x="6592" y="7808"/>
                  </a:lnTo>
                  <a:lnTo>
                    <a:pt x="627" y="4424"/>
                  </a:lnTo>
                  <a:lnTo>
                    <a:pt x="7494" y="439"/>
                  </a:lnTo>
                  <a:close/>
                  <a:moveTo>
                    <a:pt x="7507" y="1"/>
                  </a:moveTo>
                  <a:cubicBezTo>
                    <a:pt x="7469" y="1"/>
                    <a:pt x="7431" y="13"/>
                    <a:pt x="7394" y="38"/>
                  </a:cubicBezTo>
                  <a:lnTo>
                    <a:pt x="100" y="4249"/>
                  </a:lnTo>
                  <a:cubicBezTo>
                    <a:pt x="50" y="4299"/>
                    <a:pt x="0" y="4349"/>
                    <a:pt x="0" y="4424"/>
                  </a:cubicBezTo>
                  <a:cubicBezTo>
                    <a:pt x="0" y="4499"/>
                    <a:pt x="50" y="4575"/>
                    <a:pt x="100" y="4625"/>
                  </a:cubicBezTo>
                  <a:lnTo>
                    <a:pt x="6491" y="8234"/>
                  </a:lnTo>
                  <a:cubicBezTo>
                    <a:pt x="6517" y="8234"/>
                    <a:pt x="6567" y="8259"/>
                    <a:pt x="6592" y="8259"/>
                  </a:cubicBezTo>
                  <a:cubicBezTo>
                    <a:pt x="6617" y="8259"/>
                    <a:pt x="6667" y="8234"/>
                    <a:pt x="6692" y="8209"/>
                  </a:cubicBezTo>
                  <a:lnTo>
                    <a:pt x="13910" y="4048"/>
                  </a:lnTo>
                  <a:cubicBezTo>
                    <a:pt x="13960" y="3998"/>
                    <a:pt x="14010" y="3923"/>
                    <a:pt x="14010" y="3848"/>
                  </a:cubicBezTo>
                  <a:cubicBezTo>
                    <a:pt x="14010" y="3773"/>
                    <a:pt x="13960" y="3722"/>
                    <a:pt x="13910" y="3672"/>
                  </a:cubicBezTo>
                  <a:lnTo>
                    <a:pt x="7619" y="38"/>
                  </a:lnTo>
                  <a:cubicBezTo>
                    <a:pt x="7582" y="13"/>
                    <a:pt x="7544" y="1"/>
                    <a:pt x="7507"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3" name="Google Shape;1333;p32">
              <a:extLst>
                <a:ext uri="{FF2B5EF4-FFF2-40B4-BE49-F238E27FC236}">
                  <a16:creationId xmlns:a16="http://schemas.microsoft.com/office/drawing/2014/main" id="{7948C167-B29F-2DDB-33A7-C41D8FBE3842}"/>
                </a:ext>
              </a:extLst>
            </p:cNvPr>
            <p:cNvSpPr/>
            <p:nvPr/>
          </p:nvSpPr>
          <p:spPr>
            <a:xfrm>
              <a:off x="7852919" y="3376700"/>
              <a:ext cx="228067" cy="170122"/>
            </a:xfrm>
            <a:custGeom>
              <a:avLst/>
              <a:gdLst/>
              <a:ahLst/>
              <a:cxnLst/>
              <a:rect l="l" t="t" r="r" b="b"/>
              <a:pathLst>
                <a:path w="7620" h="5684" extrusionOk="0">
                  <a:moveTo>
                    <a:pt x="7193" y="571"/>
                  </a:moveTo>
                  <a:lnTo>
                    <a:pt x="7193" y="1122"/>
                  </a:lnTo>
                  <a:lnTo>
                    <a:pt x="401" y="5107"/>
                  </a:lnTo>
                  <a:lnTo>
                    <a:pt x="401" y="4505"/>
                  </a:lnTo>
                  <a:lnTo>
                    <a:pt x="7193" y="571"/>
                  </a:lnTo>
                  <a:close/>
                  <a:moveTo>
                    <a:pt x="7406" y="0"/>
                  </a:moveTo>
                  <a:cubicBezTo>
                    <a:pt x="7369" y="0"/>
                    <a:pt x="7331" y="7"/>
                    <a:pt x="7293" y="19"/>
                  </a:cubicBezTo>
                  <a:lnTo>
                    <a:pt x="100" y="4205"/>
                  </a:lnTo>
                  <a:cubicBezTo>
                    <a:pt x="25" y="4255"/>
                    <a:pt x="0" y="4305"/>
                    <a:pt x="0" y="4380"/>
                  </a:cubicBezTo>
                  <a:lnTo>
                    <a:pt x="0" y="5483"/>
                  </a:lnTo>
                  <a:cubicBezTo>
                    <a:pt x="0" y="5558"/>
                    <a:pt x="25" y="5633"/>
                    <a:pt x="100" y="5658"/>
                  </a:cubicBezTo>
                  <a:cubicBezTo>
                    <a:pt x="126" y="5683"/>
                    <a:pt x="176" y="5683"/>
                    <a:pt x="201" y="5683"/>
                  </a:cubicBezTo>
                  <a:cubicBezTo>
                    <a:pt x="226" y="5683"/>
                    <a:pt x="276" y="5683"/>
                    <a:pt x="301" y="5658"/>
                  </a:cubicBezTo>
                  <a:lnTo>
                    <a:pt x="7519" y="1423"/>
                  </a:lnTo>
                  <a:cubicBezTo>
                    <a:pt x="7569" y="1398"/>
                    <a:pt x="7619" y="1323"/>
                    <a:pt x="7619" y="1247"/>
                  </a:cubicBezTo>
                  <a:lnTo>
                    <a:pt x="7619" y="195"/>
                  </a:lnTo>
                  <a:cubicBezTo>
                    <a:pt x="7619" y="120"/>
                    <a:pt x="7569" y="69"/>
                    <a:pt x="7519" y="19"/>
                  </a:cubicBezTo>
                  <a:cubicBezTo>
                    <a:pt x="7481" y="7"/>
                    <a:pt x="7444" y="0"/>
                    <a:pt x="740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4" name="Google Shape;1334;p32">
              <a:extLst>
                <a:ext uri="{FF2B5EF4-FFF2-40B4-BE49-F238E27FC236}">
                  <a16:creationId xmlns:a16="http://schemas.microsoft.com/office/drawing/2014/main" id="{77E77903-A89C-C7C3-4857-A7A5B9D04308}"/>
                </a:ext>
              </a:extLst>
            </p:cNvPr>
            <p:cNvSpPr/>
            <p:nvPr/>
          </p:nvSpPr>
          <p:spPr>
            <a:xfrm>
              <a:off x="7634609" y="2910121"/>
              <a:ext cx="257338" cy="152853"/>
            </a:xfrm>
            <a:custGeom>
              <a:avLst/>
              <a:gdLst/>
              <a:ahLst/>
              <a:cxnLst/>
              <a:rect l="l" t="t" r="r" b="b"/>
              <a:pathLst>
                <a:path w="8598" h="5107" extrusionOk="0">
                  <a:moveTo>
                    <a:pt x="7495" y="445"/>
                  </a:moveTo>
                  <a:lnTo>
                    <a:pt x="7971" y="746"/>
                  </a:lnTo>
                  <a:lnTo>
                    <a:pt x="1104" y="4656"/>
                  </a:lnTo>
                  <a:lnTo>
                    <a:pt x="653" y="4430"/>
                  </a:lnTo>
                  <a:lnTo>
                    <a:pt x="7495" y="445"/>
                  </a:lnTo>
                  <a:close/>
                  <a:moveTo>
                    <a:pt x="7495" y="0"/>
                  </a:moveTo>
                  <a:cubicBezTo>
                    <a:pt x="7457" y="0"/>
                    <a:pt x="7420" y="7"/>
                    <a:pt x="7394" y="19"/>
                  </a:cubicBezTo>
                  <a:lnTo>
                    <a:pt x="101" y="4280"/>
                  </a:lnTo>
                  <a:cubicBezTo>
                    <a:pt x="26" y="4305"/>
                    <a:pt x="1" y="4380"/>
                    <a:pt x="1" y="4455"/>
                  </a:cubicBezTo>
                  <a:cubicBezTo>
                    <a:pt x="1" y="4531"/>
                    <a:pt x="51" y="4606"/>
                    <a:pt x="126" y="4631"/>
                  </a:cubicBezTo>
                  <a:lnTo>
                    <a:pt x="1029" y="5082"/>
                  </a:lnTo>
                  <a:cubicBezTo>
                    <a:pt x="1054" y="5107"/>
                    <a:pt x="1079" y="5107"/>
                    <a:pt x="1129" y="5107"/>
                  </a:cubicBezTo>
                  <a:cubicBezTo>
                    <a:pt x="1154" y="5107"/>
                    <a:pt x="1179" y="5107"/>
                    <a:pt x="1229" y="5082"/>
                  </a:cubicBezTo>
                  <a:lnTo>
                    <a:pt x="8497" y="947"/>
                  </a:lnTo>
                  <a:cubicBezTo>
                    <a:pt x="8547" y="896"/>
                    <a:pt x="8597" y="821"/>
                    <a:pt x="8597" y="771"/>
                  </a:cubicBezTo>
                  <a:cubicBezTo>
                    <a:pt x="8597" y="696"/>
                    <a:pt x="8572" y="621"/>
                    <a:pt x="8497" y="571"/>
                  </a:cubicBezTo>
                  <a:lnTo>
                    <a:pt x="7595" y="19"/>
                  </a:lnTo>
                  <a:cubicBezTo>
                    <a:pt x="7570" y="7"/>
                    <a:pt x="7532" y="0"/>
                    <a:pt x="7495"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5" name="Google Shape;1335;p32">
              <a:extLst>
                <a:ext uri="{FF2B5EF4-FFF2-40B4-BE49-F238E27FC236}">
                  <a16:creationId xmlns:a16="http://schemas.microsoft.com/office/drawing/2014/main" id="{05CA3412-9EAB-58C2-3B94-D67D94894DD8}"/>
                </a:ext>
              </a:extLst>
            </p:cNvPr>
            <p:cNvSpPr/>
            <p:nvPr/>
          </p:nvSpPr>
          <p:spPr>
            <a:xfrm>
              <a:off x="7876922" y="1743090"/>
              <a:ext cx="657143" cy="866054"/>
            </a:xfrm>
            <a:custGeom>
              <a:avLst/>
              <a:gdLst/>
              <a:ahLst/>
              <a:cxnLst/>
              <a:rect l="l" t="t" r="r" b="b"/>
              <a:pathLst>
                <a:path w="21956" h="28936" extrusionOk="0">
                  <a:moveTo>
                    <a:pt x="21253" y="465"/>
                  </a:moveTo>
                  <a:lnTo>
                    <a:pt x="21504" y="615"/>
                  </a:lnTo>
                  <a:lnTo>
                    <a:pt x="21554" y="16179"/>
                  </a:lnTo>
                  <a:lnTo>
                    <a:pt x="527" y="28485"/>
                  </a:lnTo>
                  <a:lnTo>
                    <a:pt x="401" y="28410"/>
                  </a:lnTo>
                  <a:lnTo>
                    <a:pt x="401" y="12645"/>
                  </a:lnTo>
                  <a:lnTo>
                    <a:pt x="21253" y="465"/>
                  </a:lnTo>
                  <a:close/>
                  <a:moveTo>
                    <a:pt x="21253" y="1"/>
                  </a:moveTo>
                  <a:cubicBezTo>
                    <a:pt x="21216" y="1"/>
                    <a:pt x="21178" y="13"/>
                    <a:pt x="21153" y="39"/>
                  </a:cubicBezTo>
                  <a:lnTo>
                    <a:pt x="100" y="12344"/>
                  </a:lnTo>
                  <a:cubicBezTo>
                    <a:pt x="25" y="12369"/>
                    <a:pt x="0" y="12445"/>
                    <a:pt x="0" y="12520"/>
                  </a:cubicBezTo>
                  <a:lnTo>
                    <a:pt x="0" y="28510"/>
                  </a:lnTo>
                  <a:cubicBezTo>
                    <a:pt x="0" y="28585"/>
                    <a:pt x="25" y="28660"/>
                    <a:pt x="100" y="28710"/>
                  </a:cubicBezTo>
                  <a:lnTo>
                    <a:pt x="426" y="28911"/>
                  </a:lnTo>
                  <a:cubicBezTo>
                    <a:pt x="451" y="28911"/>
                    <a:pt x="501" y="28936"/>
                    <a:pt x="527" y="28936"/>
                  </a:cubicBezTo>
                  <a:cubicBezTo>
                    <a:pt x="577" y="28936"/>
                    <a:pt x="602" y="28911"/>
                    <a:pt x="652" y="28911"/>
                  </a:cubicBezTo>
                  <a:lnTo>
                    <a:pt x="21855" y="16480"/>
                  </a:lnTo>
                  <a:cubicBezTo>
                    <a:pt x="21930" y="16430"/>
                    <a:pt x="21955" y="16379"/>
                    <a:pt x="21955" y="16304"/>
                  </a:cubicBezTo>
                  <a:lnTo>
                    <a:pt x="21930" y="490"/>
                  </a:lnTo>
                  <a:cubicBezTo>
                    <a:pt x="21930" y="414"/>
                    <a:pt x="21880" y="364"/>
                    <a:pt x="21830" y="314"/>
                  </a:cubicBezTo>
                  <a:lnTo>
                    <a:pt x="21354" y="39"/>
                  </a:lnTo>
                  <a:cubicBezTo>
                    <a:pt x="21329" y="13"/>
                    <a:pt x="21291" y="1"/>
                    <a:pt x="2125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6" name="Google Shape;1336;p32">
              <a:extLst>
                <a:ext uri="{FF2B5EF4-FFF2-40B4-BE49-F238E27FC236}">
                  <a16:creationId xmlns:a16="http://schemas.microsoft.com/office/drawing/2014/main" id="{9E840F50-0703-7E4E-088C-4B2317F14588}"/>
                </a:ext>
              </a:extLst>
            </p:cNvPr>
            <p:cNvSpPr/>
            <p:nvPr/>
          </p:nvSpPr>
          <p:spPr>
            <a:xfrm>
              <a:off x="7886680" y="1751920"/>
              <a:ext cx="647386" cy="857225"/>
            </a:xfrm>
            <a:custGeom>
              <a:avLst/>
              <a:gdLst/>
              <a:ahLst/>
              <a:cxnLst/>
              <a:rect l="l" t="t" r="r" b="b"/>
              <a:pathLst>
                <a:path w="21630" h="28641" extrusionOk="0">
                  <a:moveTo>
                    <a:pt x="20176" y="2300"/>
                  </a:moveTo>
                  <a:lnTo>
                    <a:pt x="20201" y="15583"/>
                  </a:lnTo>
                  <a:lnTo>
                    <a:pt x="1429" y="26335"/>
                  </a:lnTo>
                  <a:lnTo>
                    <a:pt x="1429" y="13303"/>
                  </a:lnTo>
                  <a:lnTo>
                    <a:pt x="20176" y="2300"/>
                  </a:lnTo>
                  <a:close/>
                  <a:moveTo>
                    <a:pt x="20376" y="1736"/>
                  </a:moveTo>
                  <a:cubicBezTo>
                    <a:pt x="20339" y="1736"/>
                    <a:pt x="20301" y="1749"/>
                    <a:pt x="20276" y="1774"/>
                  </a:cubicBezTo>
                  <a:lnTo>
                    <a:pt x="1128" y="13002"/>
                  </a:lnTo>
                  <a:cubicBezTo>
                    <a:pt x="1053" y="13052"/>
                    <a:pt x="1028" y="13127"/>
                    <a:pt x="1028" y="13202"/>
                  </a:cubicBezTo>
                  <a:lnTo>
                    <a:pt x="1028" y="26686"/>
                  </a:lnTo>
                  <a:cubicBezTo>
                    <a:pt x="1028" y="26761"/>
                    <a:pt x="1053" y="26836"/>
                    <a:pt x="1128" y="26861"/>
                  </a:cubicBezTo>
                  <a:cubicBezTo>
                    <a:pt x="1153" y="26887"/>
                    <a:pt x="1178" y="26887"/>
                    <a:pt x="1228" y="26887"/>
                  </a:cubicBezTo>
                  <a:cubicBezTo>
                    <a:pt x="1253" y="26887"/>
                    <a:pt x="1303" y="26887"/>
                    <a:pt x="1328" y="26861"/>
                  </a:cubicBezTo>
                  <a:lnTo>
                    <a:pt x="20526" y="15884"/>
                  </a:lnTo>
                  <a:cubicBezTo>
                    <a:pt x="20577" y="15859"/>
                    <a:pt x="20627" y="15784"/>
                    <a:pt x="20627" y="15709"/>
                  </a:cubicBezTo>
                  <a:lnTo>
                    <a:pt x="20577" y="1949"/>
                  </a:lnTo>
                  <a:cubicBezTo>
                    <a:pt x="20577" y="1874"/>
                    <a:pt x="20552" y="1799"/>
                    <a:pt x="20476" y="1774"/>
                  </a:cubicBezTo>
                  <a:cubicBezTo>
                    <a:pt x="20451" y="1749"/>
                    <a:pt x="20414" y="1736"/>
                    <a:pt x="20376" y="1736"/>
                  </a:cubicBezTo>
                  <a:close/>
                  <a:moveTo>
                    <a:pt x="21178" y="571"/>
                  </a:moveTo>
                  <a:lnTo>
                    <a:pt x="21228" y="16210"/>
                  </a:lnTo>
                  <a:lnTo>
                    <a:pt x="426" y="28065"/>
                  </a:lnTo>
                  <a:lnTo>
                    <a:pt x="426" y="12676"/>
                  </a:lnTo>
                  <a:lnTo>
                    <a:pt x="21178" y="571"/>
                  </a:lnTo>
                  <a:close/>
                  <a:moveTo>
                    <a:pt x="21391" y="0"/>
                  </a:moveTo>
                  <a:cubicBezTo>
                    <a:pt x="21354" y="0"/>
                    <a:pt x="21316" y="7"/>
                    <a:pt x="21278" y="19"/>
                  </a:cubicBezTo>
                  <a:lnTo>
                    <a:pt x="100" y="12375"/>
                  </a:lnTo>
                  <a:cubicBezTo>
                    <a:pt x="50" y="12425"/>
                    <a:pt x="0" y="12501"/>
                    <a:pt x="0" y="12576"/>
                  </a:cubicBezTo>
                  <a:lnTo>
                    <a:pt x="0" y="28415"/>
                  </a:lnTo>
                  <a:cubicBezTo>
                    <a:pt x="0" y="28491"/>
                    <a:pt x="50" y="28566"/>
                    <a:pt x="100" y="28616"/>
                  </a:cubicBezTo>
                  <a:cubicBezTo>
                    <a:pt x="125" y="28616"/>
                    <a:pt x="175" y="28641"/>
                    <a:pt x="201" y="28641"/>
                  </a:cubicBezTo>
                  <a:cubicBezTo>
                    <a:pt x="251" y="28641"/>
                    <a:pt x="276" y="28616"/>
                    <a:pt x="301" y="28616"/>
                  </a:cubicBezTo>
                  <a:lnTo>
                    <a:pt x="21529" y="16511"/>
                  </a:lnTo>
                  <a:cubicBezTo>
                    <a:pt x="21604" y="16460"/>
                    <a:pt x="21629" y="16385"/>
                    <a:pt x="21629" y="16310"/>
                  </a:cubicBezTo>
                  <a:lnTo>
                    <a:pt x="21604" y="195"/>
                  </a:lnTo>
                  <a:cubicBezTo>
                    <a:pt x="21604" y="119"/>
                    <a:pt x="21554" y="69"/>
                    <a:pt x="21504" y="19"/>
                  </a:cubicBezTo>
                  <a:cubicBezTo>
                    <a:pt x="21466" y="7"/>
                    <a:pt x="21429" y="0"/>
                    <a:pt x="2139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7" name="Google Shape;1337;p32">
              <a:extLst>
                <a:ext uri="{FF2B5EF4-FFF2-40B4-BE49-F238E27FC236}">
                  <a16:creationId xmlns:a16="http://schemas.microsoft.com/office/drawing/2014/main" id="{F35A25D4-8B0B-CC4D-E965-96E65F254FD7}"/>
                </a:ext>
              </a:extLst>
            </p:cNvPr>
            <p:cNvSpPr/>
            <p:nvPr/>
          </p:nvSpPr>
          <p:spPr>
            <a:xfrm>
              <a:off x="9433432" y="2344649"/>
              <a:ext cx="28523" cy="16372"/>
            </a:xfrm>
            <a:custGeom>
              <a:avLst/>
              <a:gdLst/>
              <a:ahLst/>
              <a:cxnLst/>
              <a:rect l="l" t="t" r="r" b="b"/>
              <a:pathLst>
                <a:path w="953" h="547" extrusionOk="0">
                  <a:moveTo>
                    <a:pt x="470" y="1"/>
                  </a:moveTo>
                  <a:cubicBezTo>
                    <a:pt x="364" y="1"/>
                    <a:pt x="259" y="26"/>
                    <a:pt x="176" y="73"/>
                  </a:cubicBezTo>
                  <a:cubicBezTo>
                    <a:pt x="0" y="174"/>
                    <a:pt x="0" y="349"/>
                    <a:pt x="151" y="449"/>
                  </a:cubicBezTo>
                  <a:cubicBezTo>
                    <a:pt x="243" y="515"/>
                    <a:pt x="364" y="547"/>
                    <a:pt x="483" y="547"/>
                  </a:cubicBezTo>
                  <a:cubicBezTo>
                    <a:pt x="589" y="547"/>
                    <a:pt x="694" y="522"/>
                    <a:pt x="777" y="474"/>
                  </a:cubicBezTo>
                  <a:cubicBezTo>
                    <a:pt x="953" y="374"/>
                    <a:pt x="953" y="199"/>
                    <a:pt x="802" y="98"/>
                  </a:cubicBezTo>
                  <a:cubicBezTo>
                    <a:pt x="710" y="32"/>
                    <a:pt x="589" y="1"/>
                    <a:pt x="47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8" name="Google Shape;1338;p32">
              <a:extLst>
                <a:ext uri="{FF2B5EF4-FFF2-40B4-BE49-F238E27FC236}">
                  <a16:creationId xmlns:a16="http://schemas.microsoft.com/office/drawing/2014/main" id="{19DAC415-C3F1-8C67-2BE4-35CFBC0E7E2A}"/>
                </a:ext>
              </a:extLst>
            </p:cNvPr>
            <p:cNvSpPr/>
            <p:nvPr/>
          </p:nvSpPr>
          <p:spPr>
            <a:xfrm>
              <a:off x="9725125" y="1710375"/>
              <a:ext cx="434850" cy="737500"/>
            </a:xfrm>
            <a:custGeom>
              <a:avLst/>
              <a:gdLst/>
              <a:ahLst/>
              <a:cxnLst/>
              <a:rect l="l" t="t" r="r" b="b"/>
              <a:pathLst>
                <a:path w="17394" h="29500" extrusionOk="0">
                  <a:moveTo>
                    <a:pt x="50" y="1"/>
                  </a:moveTo>
                  <a:lnTo>
                    <a:pt x="0" y="20051"/>
                  </a:lnTo>
                  <a:lnTo>
                    <a:pt x="17394" y="29499"/>
                  </a:lnTo>
                  <a:lnTo>
                    <a:pt x="17394" y="9374"/>
                  </a:lnTo>
                  <a:lnTo>
                    <a:pt x="50" y="1"/>
                  </a:lnTo>
                  <a:close/>
                </a:path>
              </a:pathLst>
            </a:custGeom>
            <a:solidFill>
              <a:schemeClr val="accen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39" name="Google Shape;1339;p32">
              <a:extLst>
                <a:ext uri="{FF2B5EF4-FFF2-40B4-BE49-F238E27FC236}">
                  <a16:creationId xmlns:a16="http://schemas.microsoft.com/office/drawing/2014/main" id="{5952879B-0373-B9FB-ACE2-85A4FF87E756}"/>
                </a:ext>
              </a:extLst>
            </p:cNvPr>
            <p:cNvSpPr/>
            <p:nvPr/>
          </p:nvSpPr>
          <p:spPr>
            <a:xfrm>
              <a:off x="9720100" y="1704950"/>
              <a:ext cx="445525" cy="747925"/>
            </a:xfrm>
            <a:custGeom>
              <a:avLst/>
              <a:gdLst/>
              <a:ahLst/>
              <a:cxnLst/>
              <a:rect l="l" t="t" r="r" b="b"/>
              <a:pathLst>
                <a:path w="17821" h="29917" extrusionOk="0">
                  <a:moveTo>
                    <a:pt x="452" y="568"/>
                  </a:moveTo>
                  <a:lnTo>
                    <a:pt x="17394" y="9716"/>
                  </a:lnTo>
                  <a:lnTo>
                    <a:pt x="17394" y="29366"/>
                  </a:lnTo>
                  <a:lnTo>
                    <a:pt x="402" y="20142"/>
                  </a:lnTo>
                  <a:lnTo>
                    <a:pt x="452" y="568"/>
                  </a:lnTo>
                  <a:close/>
                  <a:moveTo>
                    <a:pt x="260" y="1"/>
                  </a:moveTo>
                  <a:cubicBezTo>
                    <a:pt x="219" y="1"/>
                    <a:pt x="181" y="13"/>
                    <a:pt x="151" y="42"/>
                  </a:cubicBezTo>
                  <a:cubicBezTo>
                    <a:pt x="76" y="67"/>
                    <a:pt x="51" y="142"/>
                    <a:pt x="51" y="218"/>
                  </a:cubicBezTo>
                  <a:lnTo>
                    <a:pt x="1" y="20268"/>
                  </a:lnTo>
                  <a:cubicBezTo>
                    <a:pt x="1" y="20343"/>
                    <a:pt x="26" y="20418"/>
                    <a:pt x="101" y="20443"/>
                  </a:cubicBezTo>
                  <a:lnTo>
                    <a:pt x="17495" y="29892"/>
                  </a:lnTo>
                  <a:cubicBezTo>
                    <a:pt x="17520" y="29917"/>
                    <a:pt x="17570" y="29917"/>
                    <a:pt x="17595" y="29917"/>
                  </a:cubicBezTo>
                  <a:cubicBezTo>
                    <a:pt x="17645" y="29917"/>
                    <a:pt x="17670" y="29917"/>
                    <a:pt x="17695" y="29892"/>
                  </a:cubicBezTo>
                  <a:cubicBezTo>
                    <a:pt x="17770" y="29867"/>
                    <a:pt x="17820" y="29792"/>
                    <a:pt x="17820" y="29716"/>
                  </a:cubicBezTo>
                  <a:lnTo>
                    <a:pt x="17820" y="9591"/>
                  </a:lnTo>
                  <a:cubicBezTo>
                    <a:pt x="17820" y="9516"/>
                    <a:pt x="17770" y="9441"/>
                    <a:pt x="17695" y="9390"/>
                  </a:cubicBezTo>
                  <a:lnTo>
                    <a:pt x="352" y="17"/>
                  </a:lnTo>
                  <a:cubicBezTo>
                    <a:pt x="321" y="7"/>
                    <a:pt x="289" y="1"/>
                    <a:pt x="260" y="1"/>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0" name="Google Shape;1340;p32">
              <a:extLst>
                <a:ext uri="{FF2B5EF4-FFF2-40B4-BE49-F238E27FC236}">
                  <a16:creationId xmlns:a16="http://schemas.microsoft.com/office/drawing/2014/main" id="{25613B1E-D854-0DFC-F0B1-3FE62FAC8B78}"/>
                </a:ext>
              </a:extLst>
            </p:cNvPr>
            <p:cNvSpPr/>
            <p:nvPr/>
          </p:nvSpPr>
          <p:spPr>
            <a:xfrm>
              <a:off x="9997675" y="1857000"/>
              <a:ext cx="162300" cy="409175"/>
            </a:xfrm>
            <a:custGeom>
              <a:avLst/>
              <a:gdLst/>
              <a:ahLst/>
              <a:cxnLst/>
              <a:rect l="l" t="t" r="r" b="b"/>
              <a:pathLst>
                <a:path w="6492" h="16367" extrusionOk="0">
                  <a:moveTo>
                    <a:pt x="1" y="0"/>
                  </a:moveTo>
                  <a:cubicBezTo>
                    <a:pt x="1855" y="5589"/>
                    <a:pt x="3835" y="11153"/>
                    <a:pt x="6492" y="16366"/>
                  </a:cubicBezTo>
                  <a:lnTo>
                    <a:pt x="6492" y="9499"/>
                  </a:lnTo>
                  <a:cubicBezTo>
                    <a:pt x="6016" y="8496"/>
                    <a:pt x="5540" y="7494"/>
                    <a:pt x="5113" y="6466"/>
                  </a:cubicBezTo>
                  <a:cubicBezTo>
                    <a:pt x="4437" y="4913"/>
                    <a:pt x="3835" y="3308"/>
                    <a:pt x="3184" y="1704"/>
                  </a:cubicBezTo>
                  <a:lnTo>
                    <a:pt x="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1" name="Google Shape;1341;p32">
              <a:extLst>
                <a:ext uri="{FF2B5EF4-FFF2-40B4-BE49-F238E27FC236}">
                  <a16:creationId xmlns:a16="http://schemas.microsoft.com/office/drawing/2014/main" id="{BE7E6D53-41CB-0942-EB25-BADD46258CE4}"/>
                </a:ext>
              </a:extLst>
            </p:cNvPr>
            <p:cNvSpPr/>
            <p:nvPr/>
          </p:nvSpPr>
          <p:spPr>
            <a:xfrm>
              <a:off x="9725750" y="1947225"/>
              <a:ext cx="130350" cy="335225"/>
            </a:xfrm>
            <a:custGeom>
              <a:avLst/>
              <a:gdLst/>
              <a:ahLst/>
              <a:cxnLst/>
              <a:rect l="l" t="t" r="r" b="b"/>
              <a:pathLst>
                <a:path w="5214" h="13409" extrusionOk="0">
                  <a:moveTo>
                    <a:pt x="0" y="0"/>
                  </a:moveTo>
                  <a:lnTo>
                    <a:pt x="0" y="3659"/>
                  </a:lnTo>
                  <a:cubicBezTo>
                    <a:pt x="602" y="5364"/>
                    <a:pt x="1178" y="7093"/>
                    <a:pt x="1830" y="8797"/>
                  </a:cubicBezTo>
                  <a:cubicBezTo>
                    <a:pt x="2256" y="10000"/>
                    <a:pt x="2732" y="11178"/>
                    <a:pt x="3259" y="12356"/>
                  </a:cubicBezTo>
                  <a:lnTo>
                    <a:pt x="5213" y="13409"/>
                  </a:lnTo>
                  <a:cubicBezTo>
                    <a:pt x="3384" y="8973"/>
                    <a:pt x="1880" y="4411"/>
                    <a:pt x="0"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2" name="Google Shape;1342;p32">
              <a:extLst>
                <a:ext uri="{FF2B5EF4-FFF2-40B4-BE49-F238E27FC236}">
                  <a16:creationId xmlns:a16="http://schemas.microsoft.com/office/drawing/2014/main" id="{00FA92C6-F603-0DD7-3F89-7741B7A12B52}"/>
                </a:ext>
              </a:extLst>
            </p:cNvPr>
            <p:cNvSpPr/>
            <p:nvPr/>
          </p:nvSpPr>
          <p:spPr>
            <a:xfrm>
              <a:off x="9759575" y="1727925"/>
              <a:ext cx="347150" cy="691125"/>
            </a:xfrm>
            <a:custGeom>
              <a:avLst/>
              <a:gdLst/>
              <a:ahLst/>
              <a:cxnLst/>
              <a:rect l="l" t="t" r="r" b="b"/>
              <a:pathLst>
                <a:path w="13886" h="27645" extrusionOk="0">
                  <a:moveTo>
                    <a:pt x="1" y="0"/>
                  </a:moveTo>
                  <a:lnTo>
                    <a:pt x="1" y="0"/>
                  </a:lnTo>
                  <a:cubicBezTo>
                    <a:pt x="151" y="426"/>
                    <a:pt x="327" y="852"/>
                    <a:pt x="477" y="1304"/>
                  </a:cubicBezTo>
                  <a:cubicBezTo>
                    <a:pt x="1129" y="2908"/>
                    <a:pt x="1780" y="4512"/>
                    <a:pt x="2457" y="6116"/>
                  </a:cubicBezTo>
                  <a:cubicBezTo>
                    <a:pt x="3710" y="9223"/>
                    <a:pt x="4813" y="12406"/>
                    <a:pt x="5966" y="15539"/>
                  </a:cubicBezTo>
                  <a:cubicBezTo>
                    <a:pt x="7144" y="18747"/>
                    <a:pt x="8372" y="21905"/>
                    <a:pt x="9800" y="24988"/>
                  </a:cubicBezTo>
                  <a:cubicBezTo>
                    <a:pt x="9876" y="25188"/>
                    <a:pt x="9976" y="25364"/>
                    <a:pt x="10076" y="25564"/>
                  </a:cubicBezTo>
                  <a:lnTo>
                    <a:pt x="13886" y="27645"/>
                  </a:lnTo>
                  <a:cubicBezTo>
                    <a:pt x="11931" y="23484"/>
                    <a:pt x="10051" y="19274"/>
                    <a:pt x="8297" y="15038"/>
                  </a:cubicBezTo>
                  <a:cubicBezTo>
                    <a:pt x="7344" y="12707"/>
                    <a:pt x="6442" y="10376"/>
                    <a:pt x="5590" y="8020"/>
                  </a:cubicBezTo>
                  <a:cubicBezTo>
                    <a:pt x="4838" y="5965"/>
                    <a:pt x="4061" y="3910"/>
                    <a:pt x="3033" y="1955"/>
                  </a:cubicBezTo>
                  <a:cubicBezTo>
                    <a:pt x="2958" y="1805"/>
                    <a:pt x="2883" y="1679"/>
                    <a:pt x="2808" y="1529"/>
                  </a:cubicBezTo>
                  <a:lnTo>
                    <a:pt x="1"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3" name="Google Shape;1343;p32">
              <a:extLst>
                <a:ext uri="{FF2B5EF4-FFF2-40B4-BE49-F238E27FC236}">
                  <a16:creationId xmlns:a16="http://schemas.microsoft.com/office/drawing/2014/main" id="{DC8640FE-9443-1710-CA4C-C8A0352A30CC}"/>
                </a:ext>
              </a:extLst>
            </p:cNvPr>
            <p:cNvSpPr/>
            <p:nvPr/>
          </p:nvSpPr>
          <p:spPr>
            <a:xfrm>
              <a:off x="9682525" y="1631575"/>
              <a:ext cx="532600" cy="884600"/>
            </a:xfrm>
            <a:custGeom>
              <a:avLst/>
              <a:gdLst/>
              <a:ahLst/>
              <a:cxnLst/>
              <a:rect l="l" t="t" r="r" b="b"/>
              <a:pathLst>
                <a:path w="21304" h="35384" extrusionOk="0">
                  <a:moveTo>
                    <a:pt x="2456" y="2977"/>
                  </a:moveTo>
                  <a:lnTo>
                    <a:pt x="19399" y="12125"/>
                  </a:lnTo>
                  <a:lnTo>
                    <a:pt x="19399" y="31774"/>
                  </a:lnTo>
                  <a:lnTo>
                    <a:pt x="2406" y="22551"/>
                  </a:lnTo>
                  <a:lnTo>
                    <a:pt x="2456" y="2977"/>
                  </a:lnTo>
                  <a:close/>
                  <a:moveTo>
                    <a:pt x="2246" y="2432"/>
                  </a:moveTo>
                  <a:cubicBezTo>
                    <a:pt x="2212" y="2432"/>
                    <a:pt x="2181" y="2438"/>
                    <a:pt x="2155" y="2451"/>
                  </a:cubicBezTo>
                  <a:cubicBezTo>
                    <a:pt x="2080" y="2501"/>
                    <a:pt x="2030" y="2551"/>
                    <a:pt x="2030" y="2626"/>
                  </a:cubicBezTo>
                  <a:lnTo>
                    <a:pt x="1980" y="22676"/>
                  </a:lnTo>
                  <a:cubicBezTo>
                    <a:pt x="1980" y="22752"/>
                    <a:pt x="2030" y="22827"/>
                    <a:pt x="2105" y="22877"/>
                  </a:cubicBezTo>
                  <a:lnTo>
                    <a:pt x="19499" y="32326"/>
                  </a:lnTo>
                  <a:cubicBezTo>
                    <a:pt x="19524" y="32326"/>
                    <a:pt x="19574" y="32351"/>
                    <a:pt x="19599" y="32351"/>
                  </a:cubicBezTo>
                  <a:cubicBezTo>
                    <a:pt x="19624" y="32351"/>
                    <a:pt x="19674" y="32326"/>
                    <a:pt x="19699" y="32326"/>
                  </a:cubicBezTo>
                  <a:cubicBezTo>
                    <a:pt x="19775" y="32275"/>
                    <a:pt x="19800" y="32200"/>
                    <a:pt x="19800" y="32125"/>
                  </a:cubicBezTo>
                  <a:lnTo>
                    <a:pt x="19800" y="12000"/>
                  </a:lnTo>
                  <a:cubicBezTo>
                    <a:pt x="19800" y="11924"/>
                    <a:pt x="19775" y="11849"/>
                    <a:pt x="19699" y="11824"/>
                  </a:cubicBezTo>
                  <a:lnTo>
                    <a:pt x="2356" y="2451"/>
                  </a:lnTo>
                  <a:cubicBezTo>
                    <a:pt x="2318" y="2438"/>
                    <a:pt x="2281" y="2432"/>
                    <a:pt x="2246" y="2432"/>
                  </a:cubicBezTo>
                  <a:close/>
                  <a:moveTo>
                    <a:pt x="952" y="446"/>
                  </a:moveTo>
                  <a:lnTo>
                    <a:pt x="20877" y="11198"/>
                  </a:lnTo>
                  <a:lnTo>
                    <a:pt x="20877" y="34757"/>
                  </a:lnTo>
                  <a:lnTo>
                    <a:pt x="20602" y="34932"/>
                  </a:lnTo>
                  <a:lnTo>
                    <a:pt x="426" y="23529"/>
                  </a:lnTo>
                  <a:lnTo>
                    <a:pt x="476" y="746"/>
                  </a:lnTo>
                  <a:lnTo>
                    <a:pt x="952" y="446"/>
                  </a:lnTo>
                  <a:close/>
                  <a:moveTo>
                    <a:pt x="943" y="1"/>
                  </a:moveTo>
                  <a:cubicBezTo>
                    <a:pt x="909" y="1"/>
                    <a:pt x="877" y="7"/>
                    <a:pt x="852" y="20"/>
                  </a:cubicBezTo>
                  <a:lnTo>
                    <a:pt x="176" y="446"/>
                  </a:lnTo>
                  <a:cubicBezTo>
                    <a:pt x="100" y="471"/>
                    <a:pt x="75" y="546"/>
                    <a:pt x="75" y="621"/>
                  </a:cubicBezTo>
                  <a:lnTo>
                    <a:pt x="0" y="23629"/>
                  </a:lnTo>
                  <a:cubicBezTo>
                    <a:pt x="0" y="23729"/>
                    <a:pt x="50" y="23779"/>
                    <a:pt x="100" y="23829"/>
                  </a:cubicBezTo>
                  <a:lnTo>
                    <a:pt x="20501" y="35358"/>
                  </a:lnTo>
                  <a:cubicBezTo>
                    <a:pt x="20527" y="35383"/>
                    <a:pt x="20552" y="35383"/>
                    <a:pt x="20602" y="35383"/>
                  </a:cubicBezTo>
                  <a:cubicBezTo>
                    <a:pt x="20627" y="35383"/>
                    <a:pt x="20677" y="35383"/>
                    <a:pt x="20702" y="35358"/>
                  </a:cubicBezTo>
                  <a:lnTo>
                    <a:pt x="21203" y="35057"/>
                  </a:lnTo>
                  <a:cubicBezTo>
                    <a:pt x="21253" y="35007"/>
                    <a:pt x="21303" y="34957"/>
                    <a:pt x="21303" y="34882"/>
                  </a:cubicBezTo>
                  <a:lnTo>
                    <a:pt x="21303" y="11097"/>
                  </a:lnTo>
                  <a:cubicBezTo>
                    <a:pt x="21303" y="10997"/>
                    <a:pt x="21253" y="10947"/>
                    <a:pt x="21178" y="10897"/>
                  </a:cubicBezTo>
                  <a:lnTo>
                    <a:pt x="1053" y="20"/>
                  </a:lnTo>
                  <a:cubicBezTo>
                    <a:pt x="1015" y="7"/>
                    <a:pt x="978" y="1"/>
                    <a:pt x="94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4" name="Google Shape;1344;p32">
              <a:extLst>
                <a:ext uri="{FF2B5EF4-FFF2-40B4-BE49-F238E27FC236}">
                  <a16:creationId xmlns:a16="http://schemas.microsoft.com/office/drawing/2014/main" id="{75238C4E-09B5-2FAD-77E5-B9FC46287113}"/>
                </a:ext>
              </a:extLst>
            </p:cNvPr>
            <p:cNvSpPr/>
            <p:nvPr/>
          </p:nvSpPr>
          <p:spPr>
            <a:xfrm>
              <a:off x="9688150" y="1636450"/>
              <a:ext cx="521325" cy="874700"/>
            </a:xfrm>
            <a:custGeom>
              <a:avLst/>
              <a:gdLst/>
              <a:ahLst/>
              <a:cxnLst/>
              <a:rect l="l" t="t" r="r" b="b"/>
              <a:pathLst>
                <a:path w="20853" h="34988" extrusionOk="0">
                  <a:moveTo>
                    <a:pt x="2031" y="2431"/>
                  </a:moveTo>
                  <a:lnTo>
                    <a:pt x="19374" y="11805"/>
                  </a:lnTo>
                  <a:lnTo>
                    <a:pt x="19374" y="31930"/>
                  </a:lnTo>
                  <a:lnTo>
                    <a:pt x="1981" y="22481"/>
                  </a:lnTo>
                  <a:lnTo>
                    <a:pt x="2031" y="2431"/>
                  </a:lnTo>
                  <a:close/>
                  <a:moveTo>
                    <a:pt x="727" y="0"/>
                  </a:moveTo>
                  <a:lnTo>
                    <a:pt x="51" y="426"/>
                  </a:lnTo>
                  <a:lnTo>
                    <a:pt x="1" y="23459"/>
                  </a:lnTo>
                  <a:lnTo>
                    <a:pt x="20377" y="34988"/>
                  </a:lnTo>
                  <a:lnTo>
                    <a:pt x="20853" y="34687"/>
                  </a:lnTo>
                  <a:lnTo>
                    <a:pt x="20853" y="10902"/>
                  </a:lnTo>
                  <a:lnTo>
                    <a:pt x="727"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5" name="Google Shape;1345;p32">
              <a:extLst>
                <a:ext uri="{FF2B5EF4-FFF2-40B4-BE49-F238E27FC236}">
                  <a16:creationId xmlns:a16="http://schemas.microsoft.com/office/drawing/2014/main" id="{E0C0EEDB-2087-8393-FF4F-1D84A5D674A9}"/>
                </a:ext>
              </a:extLst>
            </p:cNvPr>
            <p:cNvSpPr/>
            <p:nvPr/>
          </p:nvSpPr>
          <p:spPr>
            <a:xfrm>
              <a:off x="9918100" y="1792600"/>
              <a:ext cx="75225" cy="577575"/>
            </a:xfrm>
            <a:custGeom>
              <a:avLst/>
              <a:gdLst/>
              <a:ahLst/>
              <a:cxnLst/>
              <a:rect l="l" t="t" r="r" b="b"/>
              <a:pathLst>
                <a:path w="3009" h="23103" extrusionOk="0">
                  <a:moveTo>
                    <a:pt x="502" y="546"/>
                  </a:moveTo>
                  <a:lnTo>
                    <a:pt x="2557" y="1674"/>
                  </a:lnTo>
                  <a:lnTo>
                    <a:pt x="2607" y="22551"/>
                  </a:lnTo>
                  <a:lnTo>
                    <a:pt x="402" y="21499"/>
                  </a:lnTo>
                  <a:lnTo>
                    <a:pt x="502" y="546"/>
                  </a:lnTo>
                  <a:close/>
                  <a:moveTo>
                    <a:pt x="286" y="1"/>
                  </a:moveTo>
                  <a:cubicBezTo>
                    <a:pt x="251" y="1"/>
                    <a:pt x="214" y="7"/>
                    <a:pt x="176" y="20"/>
                  </a:cubicBezTo>
                  <a:cubicBezTo>
                    <a:pt x="126" y="70"/>
                    <a:pt x="76" y="145"/>
                    <a:pt x="76" y="195"/>
                  </a:cubicBezTo>
                  <a:lnTo>
                    <a:pt x="1" y="21624"/>
                  </a:lnTo>
                  <a:cubicBezTo>
                    <a:pt x="1" y="21699"/>
                    <a:pt x="26" y="21774"/>
                    <a:pt x="101" y="21824"/>
                  </a:cubicBezTo>
                  <a:lnTo>
                    <a:pt x="2707" y="23078"/>
                  </a:lnTo>
                  <a:cubicBezTo>
                    <a:pt x="2733" y="23103"/>
                    <a:pt x="2783" y="23103"/>
                    <a:pt x="2808" y="23103"/>
                  </a:cubicBezTo>
                  <a:cubicBezTo>
                    <a:pt x="2833" y="23103"/>
                    <a:pt x="2883" y="23103"/>
                    <a:pt x="2908" y="23078"/>
                  </a:cubicBezTo>
                  <a:cubicBezTo>
                    <a:pt x="2983" y="23027"/>
                    <a:pt x="3008" y="22977"/>
                    <a:pt x="3008" y="22902"/>
                  </a:cubicBezTo>
                  <a:lnTo>
                    <a:pt x="2983" y="1549"/>
                  </a:lnTo>
                  <a:cubicBezTo>
                    <a:pt x="2983" y="1473"/>
                    <a:pt x="2933" y="1398"/>
                    <a:pt x="2883" y="1373"/>
                  </a:cubicBezTo>
                  <a:lnTo>
                    <a:pt x="377" y="20"/>
                  </a:lnTo>
                  <a:cubicBezTo>
                    <a:pt x="352" y="7"/>
                    <a:pt x="320" y="1"/>
                    <a:pt x="28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6" name="Google Shape;1346;p32">
              <a:extLst>
                <a:ext uri="{FF2B5EF4-FFF2-40B4-BE49-F238E27FC236}">
                  <a16:creationId xmlns:a16="http://schemas.microsoft.com/office/drawing/2014/main" id="{48383F5E-9BA5-6EDF-D86E-D3B2D021E98C}"/>
                </a:ext>
              </a:extLst>
            </p:cNvPr>
            <p:cNvSpPr/>
            <p:nvPr/>
          </p:nvSpPr>
          <p:spPr>
            <a:xfrm>
              <a:off x="9717600" y="1901800"/>
              <a:ext cx="476850" cy="334300"/>
            </a:xfrm>
            <a:custGeom>
              <a:avLst/>
              <a:gdLst/>
              <a:ahLst/>
              <a:cxnLst/>
              <a:rect l="l" t="t" r="r" b="b"/>
              <a:pathLst>
                <a:path w="19074" h="13372" extrusionOk="0">
                  <a:moveTo>
                    <a:pt x="427" y="564"/>
                  </a:moveTo>
                  <a:lnTo>
                    <a:pt x="18647" y="10414"/>
                  </a:lnTo>
                  <a:lnTo>
                    <a:pt x="18647" y="12795"/>
                  </a:lnTo>
                  <a:lnTo>
                    <a:pt x="427" y="2920"/>
                  </a:lnTo>
                  <a:lnTo>
                    <a:pt x="427" y="564"/>
                  </a:lnTo>
                  <a:close/>
                  <a:moveTo>
                    <a:pt x="210" y="0"/>
                  </a:moveTo>
                  <a:cubicBezTo>
                    <a:pt x="176" y="0"/>
                    <a:pt x="138" y="13"/>
                    <a:pt x="101" y="38"/>
                  </a:cubicBezTo>
                  <a:cubicBezTo>
                    <a:pt x="51" y="63"/>
                    <a:pt x="1" y="138"/>
                    <a:pt x="1" y="213"/>
                  </a:cubicBezTo>
                  <a:lnTo>
                    <a:pt x="1" y="3045"/>
                  </a:lnTo>
                  <a:cubicBezTo>
                    <a:pt x="1" y="3121"/>
                    <a:pt x="51" y="3196"/>
                    <a:pt x="101" y="3221"/>
                  </a:cubicBezTo>
                  <a:lnTo>
                    <a:pt x="18773" y="13346"/>
                  </a:lnTo>
                  <a:cubicBezTo>
                    <a:pt x="18798" y="13346"/>
                    <a:pt x="18823" y="13371"/>
                    <a:pt x="18873" y="13371"/>
                  </a:cubicBezTo>
                  <a:cubicBezTo>
                    <a:pt x="18898" y="13371"/>
                    <a:pt x="18948" y="13346"/>
                    <a:pt x="18973" y="13346"/>
                  </a:cubicBezTo>
                  <a:cubicBezTo>
                    <a:pt x="19048" y="13296"/>
                    <a:pt x="19073" y="13221"/>
                    <a:pt x="19073" y="13146"/>
                  </a:cubicBezTo>
                  <a:lnTo>
                    <a:pt x="19073" y="10288"/>
                  </a:lnTo>
                  <a:cubicBezTo>
                    <a:pt x="19073" y="10213"/>
                    <a:pt x="19023" y="10138"/>
                    <a:pt x="18973" y="10113"/>
                  </a:cubicBezTo>
                  <a:lnTo>
                    <a:pt x="301" y="38"/>
                  </a:lnTo>
                  <a:cubicBezTo>
                    <a:pt x="276" y="13"/>
                    <a:pt x="245" y="0"/>
                    <a:pt x="210"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7" name="Google Shape;1347;p32">
              <a:extLst>
                <a:ext uri="{FF2B5EF4-FFF2-40B4-BE49-F238E27FC236}">
                  <a16:creationId xmlns:a16="http://schemas.microsoft.com/office/drawing/2014/main" id="{C08EAF79-622D-5E38-17E7-A647FE4F6E94}"/>
                </a:ext>
              </a:extLst>
            </p:cNvPr>
            <p:cNvSpPr/>
            <p:nvPr/>
          </p:nvSpPr>
          <p:spPr>
            <a:xfrm>
              <a:off x="9923125" y="1797475"/>
              <a:ext cx="65175" cy="567700"/>
            </a:xfrm>
            <a:custGeom>
              <a:avLst/>
              <a:gdLst/>
              <a:ahLst/>
              <a:cxnLst/>
              <a:rect l="l" t="t" r="r" b="b"/>
              <a:pathLst>
                <a:path w="2607" h="22708" extrusionOk="0">
                  <a:moveTo>
                    <a:pt x="100" y="0"/>
                  </a:moveTo>
                  <a:lnTo>
                    <a:pt x="0" y="21429"/>
                  </a:lnTo>
                  <a:lnTo>
                    <a:pt x="2607" y="22707"/>
                  </a:lnTo>
                  <a:lnTo>
                    <a:pt x="2582" y="1354"/>
                  </a:lnTo>
                  <a:lnTo>
                    <a:pt x="100"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8" name="Google Shape;1348;p32">
              <a:extLst>
                <a:ext uri="{FF2B5EF4-FFF2-40B4-BE49-F238E27FC236}">
                  <a16:creationId xmlns:a16="http://schemas.microsoft.com/office/drawing/2014/main" id="{6922355A-138B-BDF1-4208-03068800D3DF}"/>
                </a:ext>
              </a:extLst>
            </p:cNvPr>
            <p:cNvSpPr/>
            <p:nvPr/>
          </p:nvSpPr>
          <p:spPr>
            <a:xfrm>
              <a:off x="9722625" y="1907125"/>
              <a:ext cx="466800" cy="323325"/>
            </a:xfrm>
            <a:custGeom>
              <a:avLst/>
              <a:gdLst/>
              <a:ahLst/>
              <a:cxnLst/>
              <a:rect l="l" t="t" r="r" b="b"/>
              <a:pathLst>
                <a:path w="18672" h="12933" extrusionOk="0">
                  <a:moveTo>
                    <a:pt x="0" y="0"/>
                  </a:moveTo>
                  <a:lnTo>
                    <a:pt x="0" y="2832"/>
                  </a:lnTo>
                  <a:lnTo>
                    <a:pt x="18672" y="12933"/>
                  </a:lnTo>
                  <a:lnTo>
                    <a:pt x="18672" y="10075"/>
                  </a:lnTo>
                  <a:lnTo>
                    <a:pt x="0"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49" name="Google Shape;1349;p32">
              <a:extLst>
                <a:ext uri="{FF2B5EF4-FFF2-40B4-BE49-F238E27FC236}">
                  <a16:creationId xmlns:a16="http://schemas.microsoft.com/office/drawing/2014/main" id="{C61CE61B-6AEB-94B3-92D1-00B6062E9AFF}"/>
                </a:ext>
              </a:extLst>
            </p:cNvPr>
            <p:cNvSpPr/>
            <p:nvPr/>
          </p:nvSpPr>
          <p:spPr>
            <a:xfrm>
              <a:off x="9909325" y="1779925"/>
              <a:ext cx="65200" cy="594650"/>
            </a:xfrm>
            <a:custGeom>
              <a:avLst/>
              <a:gdLst/>
              <a:ahLst/>
              <a:cxnLst/>
              <a:rect l="l" t="t" r="r" b="b"/>
              <a:pathLst>
                <a:path w="2608" h="23786" extrusionOk="0">
                  <a:moveTo>
                    <a:pt x="101" y="0"/>
                  </a:moveTo>
                  <a:lnTo>
                    <a:pt x="1" y="22532"/>
                  </a:lnTo>
                  <a:lnTo>
                    <a:pt x="2607" y="23785"/>
                  </a:lnTo>
                  <a:lnTo>
                    <a:pt x="2582" y="1354"/>
                  </a:lnTo>
                  <a:lnTo>
                    <a:pt x="101" y="0"/>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0" name="Google Shape;1350;p32">
              <a:extLst>
                <a:ext uri="{FF2B5EF4-FFF2-40B4-BE49-F238E27FC236}">
                  <a16:creationId xmlns:a16="http://schemas.microsoft.com/office/drawing/2014/main" id="{4F12D8E4-060B-6F78-4AB3-DA41F5BC5EA0}"/>
                </a:ext>
              </a:extLst>
            </p:cNvPr>
            <p:cNvSpPr/>
            <p:nvPr/>
          </p:nvSpPr>
          <p:spPr>
            <a:xfrm>
              <a:off x="9904325" y="1775075"/>
              <a:ext cx="75200" cy="604500"/>
            </a:xfrm>
            <a:custGeom>
              <a:avLst/>
              <a:gdLst/>
              <a:ahLst/>
              <a:cxnLst/>
              <a:rect l="l" t="t" r="r" b="b"/>
              <a:pathLst>
                <a:path w="3008" h="24180" extrusionOk="0">
                  <a:moveTo>
                    <a:pt x="502" y="545"/>
                  </a:moveTo>
                  <a:lnTo>
                    <a:pt x="2557" y="1673"/>
                  </a:lnTo>
                  <a:lnTo>
                    <a:pt x="2607" y="23653"/>
                  </a:lnTo>
                  <a:lnTo>
                    <a:pt x="401" y="22576"/>
                  </a:lnTo>
                  <a:lnTo>
                    <a:pt x="502" y="545"/>
                  </a:lnTo>
                  <a:close/>
                  <a:moveTo>
                    <a:pt x="289" y="0"/>
                  </a:moveTo>
                  <a:cubicBezTo>
                    <a:pt x="251" y="0"/>
                    <a:pt x="213" y="7"/>
                    <a:pt x="176" y="19"/>
                  </a:cubicBezTo>
                  <a:cubicBezTo>
                    <a:pt x="126" y="69"/>
                    <a:pt x="75" y="119"/>
                    <a:pt x="75" y="194"/>
                  </a:cubicBezTo>
                  <a:lnTo>
                    <a:pt x="0" y="22701"/>
                  </a:lnTo>
                  <a:cubicBezTo>
                    <a:pt x="0" y="22801"/>
                    <a:pt x="25" y="22876"/>
                    <a:pt x="101" y="22901"/>
                  </a:cubicBezTo>
                  <a:lnTo>
                    <a:pt x="2707" y="24180"/>
                  </a:lnTo>
                  <a:lnTo>
                    <a:pt x="2807" y="24180"/>
                  </a:lnTo>
                  <a:cubicBezTo>
                    <a:pt x="2857" y="24180"/>
                    <a:pt x="2883" y="24180"/>
                    <a:pt x="2908" y="24154"/>
                  </a:cubicBezTo>
                  <a:cubicBezTo>
                    <a:pt x="2983" y="24129"/>
                    <a:pt x="3008" y="24054"/>
                    <a:pt x="3008" y="23979"/>
                  </a:cubicBezTo>
                  <a:lnTo>
                    <a:pt x="2983" y="1548"/>
                  </a:lnTo>
                  <a:cubicBezTo>
                    <a:pt x="2983" y="1473"/>
                    <a:pt x="2933" y="1397"/>
                    <a:pt x="2883" y="1372"/>
                  </a:cubicBezTo>
                  <a:lnTo>
                    <a:pt x="401" y="19"/>
                  </a:lnTo>
                  <a:cubicBezTo>
                    <a:pt x="364" y="7"/>
                    <a:pt x="326" y="0"/>
                    <a:pt x="289"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1" name="Google Shape;1351;p32">
              <a:extLst>
                <a:ext uri="{FF2B5EF4-FFF2-40B4-BE49-F238E27FC236}">
                  <a16:creationId xmlns:a16="http://schemas.microsoft.com/office/drawing/2014/main" id="{85402E85-450D-6B48-21FD-2DC80276C591}"/>
                </a:ext>
              </a:extLst>
            </p:cNvPr>
            <p:cNvSpPr/>
            <p:nvPr/>
          </p:nvSpPr>
          <p:spPr>
            <a:xfrm>
              <a:off x="9708825" y="1916525"/>
              <a:ext cx="466825" cy="323950"/>
            </a:xfrm>
            <a:custGeom>
              <a:avLst/>
              <a:gdLst/>
              <a:ahLst/>
              <a:cxnLst/>
              <a:rect l="l" t="t" r="r" b="b"/>
              <a:pathLst>
                <a:path w="18673" h="12958" extrusionOk="0">
                  <a:moveTo>
                    <a:pt x="1" y="0"/>
                  </a:moveTo>
                  <a:lnTo>
                    <a:pt x="1" y="2832"/>
                  </a:lnTo>
                  <a:lnTo>
                    <a:pt x="18672" y="12958"/>
                  </a:lnTo>
                  <a:lnTo>
                    <a:pt x="18672" y="10100"/>
                  </a:lnTo>
                  <a:lnTo>
                    <a:pt x="1" y="0"/>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2" name="Google Shape;1352;p32">
              <a:extLst>
                <a:ext uri="{FF2B5EF4-FFF2-40B4-BE49-F238E27FC236}">
                  <a16:creationId xmlns:a16="http://schemas.microsoft.com/office/drawing/2014/main" id="{807A52B8-14A1-18DC-783C-7CAFD2FFAFC7}"/>
                </a:ext>
              </a:extLst>
            </p:cNvPr>
            <p:cNvSpPr/>
            <p:nvPr/>
          </p:nvSpPr>
          <p:spPr>
            <a:xfrm>
              <a:off x="9703825" y="1911650"/>
              <a:ext cx="476825" cy="333850"/>
            </a:xfrm>
            <a:custGeom>
              <a:avLst/>
              <a:gdLst/>
              <a:ahLst/>
              <a:cxnLst/>
              <a:rect l="l" t="t" r="r" b="b"/>
              <a:pathLst>
                <a:path w="19073" h="13354" extrusionOk="0">
                  <a:moveTo>
                    <a:pt x="426" y="546"/>
                  </a:moveTo>
                  <a:lnTo>
                    <a:pt x="18672" y="10421"/>
                  </a:lnTo>
                  <a:lnTo>
                    <a:pt x="18672" y="12802"/>
                  </a:lnTo>
                  <a:lnTo>
                    <a:pt x="426" y="2902"/>
                  </a:lnTo>
                  <a:lnTo>
                    <a:pt x="426" y="546"/>
                  </a:lnTo>
                  <a:close/>
                  <a:moveTo>
                    <a:pt x="210" y="1"/>
                  </a:moveTo>
                  <a:cubicBezTo>
                    <a:pt x="176" y="1"/>
                    <a:pt x="138" y="7"/>
                    <a:pt x="100" y="20"/>
                  </a:cubicBezTo>
                  <a:cubicBezTo>
                    <a:pt x="50" y="70"/>
                    <a:pt x="0" y="120"/>
                    <a:pt x="0" y="195"/>
                  </a:cubicBezTo>
                  <a:lnTo>
                    <a:pt x="0" y="3027"/>
                  </a:lnTo>
                  <a:cubicBezTo>
                    <a:pt x="0" y="3102"/>
                    <a:pt x="50" y="3178"/>
                    <a:pt x="100" y="3203"/>
                  </a:cubicBezTo>
                  <a:lnTo>
                    <a:pt x="18772" y="13328"/>
                  </a:lnTo>
                  <a:cubicBezTo>
                    <a:pt x="18797" y="13353"/>
                    <a:pt x="18847" y="13353"/>
                    <a:pt x="18872" y="13353"/>
                  </a:cubicBezTo>
                  <a:cubicBezTo>
                    <a:pt x="18898" y="13353"/>
                    <a:pt x="18948" y="13353"/>
                    <a:pt x="18973" y="13328"/>
                  </a:cubicBezTo>
                  <a:cubicBezTo>
                    <a:pt x="19048" y="13278"/>
                    <a:pt x="19073" y="13228"/>
                    <a:pt x="19073" y="13153"/>
                  </a:cubicBezTo>
                  <a:lnTo>
                    <a:pt x="19073" y="10295"/>
                  </a:lnTo>
                  <a:cubicBezTo>
                    <a:pt x="19073" y="10220"/>
                    <a:pt x="19048" y="10145"/>
                    <a:pt x="18973" y="10095"/>
                  </a:cubicBezTo>
                  <a:lnTo>
                    <a:pt x="301" y="20"/>
                  </a:lnTo>
                  <a:cubicBezTo>
                    <a:pt x="276" y="7"/>
                    <a:pt x="245" y="1"/>
                    <a:pt x="210"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3" name="Google Shape;1353;p32">
              <a:extLst>
                <a:ext uri="{FF2B5EF4-FFF2-40B4-BE49-F238E27FC236}">
                  <a16:creationId xmlns:a16="http://schemas.microsoft.com/office/drawing/2014/main" id="{ED917846-6223-96F8-27EA-EC9FD83F0F0B}"/>
                </a:ext>
              </a:extLst>
            </p:cNvPr>
            <p:cNvSpPr/>
            <p:nvPr/>
          </p:nvSpPr>
          <p:spPr>
            <a:xfrm>
              <a:off x="9687525" y="1647100"/>
              <a:ext cx="510050" cy="864050"/>
            </a:xfrm>
            <a:custGeom>
              <a:avLst/>
              <a:gdLst/>
              <a:ahLst/>
              <a:cxnLst/>
              <a:rect l="l" t="t" r="r" b="b"/>
              <a:pathLst>
                <a:path w="20402" h="34562" extrusionOk="0">
                  <a:moveTo>
                    <a:pt x="1554" y="2532"/>
                  </a:moveTo>
                  <a:lnTo>
                    <a:pt x="18898" y="11905"/>
                  </a:lnTo>
                  <a:lnTo>
                    <a:pt x="18898" y="32030"/>
                  </a:lnTo>
                  <a:lnTo>
                    <a:pt x="1504" y="22582"/>
                  </a:lnTo>
                  <a:lnTo>
                    <a:pt x="1554" y="2532"/>
                  </a:lnTo>
                  <a:close/>
                  <a:moveTo>
                    <a:pt x="76" y="0"/>
                  </a:moveTo>
                  <a:lnTo>
                    <a:pt x="1" y="23484"/>
                  </a:lnTo>
                  <a:lnTo>
                    <a:pt x="20402" y="34562"/>
                  </a:lnTo>
                  <a:lnTo>
                    <a:pt x="20402" y="10978"/>
                  </a:lnTo>
                  <a:lnTo>
                    <a:pt x="76" y="0"/>
                  </a:lnTo>
                  <a:close/>
                </a:path>
              </a:pathLst>
            </a:custGeom>
            <a:solidFill>
              <a:schemeClr val="accent5"/>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54" name="Google Shape;1354;p32">
              <a:extLst>
                <a:ext uri="{FF2B5EF4-FFF2-40B4-BE49-F238E27FC236}">
                  <a16:creationId xmlns:a16="http://schemas.microsoft.com/office/drawing/2014/main" id="{585DA462-7C26-18E8-12E2-CE2BB4FB75B8}"/>
                </a:ext>
              </a:extLst>
            </p:cNvPr>
            <p:cNvSpPr/>
            <p:nvPr/>
          </p:nvSpPr>
          <p:spPr>
            <a:xfrm>
              <a:off x="9682525" y="1641775"/>
              <a:ext cx="520075" cy="874400"/>
            </a:xfrm>
            <a:custGeom>
              <a:avLst/>
              <a:gdLst/>
              <a:ahLst/>
              <a:cxnLst/>
              <a:rect l="l" t="t" r="r" b="b"/>
              <a:pathLst>
                <a:path w="20803" h="34976" extrusionOk="0">
                  <a:moveTo>
                    <a:pt x="1955" y="3095"/>
                  </a:moveTo>
                  <a:lnTo>
                    <a:pt x="18897" y="12243"/>
                  </a:lnTo>
                  <a:lnTo>
                    <a:pt x="18897" y="31893"/>
                  </a:lnTo>
                  <a:lnTo>
                    <a:pt x="1905" y="22669"/>
                  </a:lnTo>
                  <a:lnTo>
                    <a:pt x="1955" y="3095"/>
                  </a:lnTo>
                  <a:close/>
                  <a:moveTo>
                    <a:pt x="1763" y="2528"/>
                  </a:moveTo>
                  <a:cubicBezTo>
                    <a:pt x="1722" y="2528"/>
                    <a:pt x="1684" y="2540"/>
                    <a:pt x="1654" y="2569"/>
                  </a:cubicBezTo>
                  <a:cubicBezTo>
                    <a:pt x="1579" y="2594"/>
                    <a:pt x="1554" y="2669"/>
                    <a:pt x="1554" y="2745"/>
                  </a:cubicBezTo>
                  <a:lnTo>
                    <a:pt x="1504" y="22795"/>
                  </a:lnTo>
                  <a:cubicBezTo>
                    <a:pt x="1504" y="22870"/>
                    <a:pt x="1529" y="22945"/>
                    <a:pt x="1604" y="22970"/>
                  </a:cubicBezTo>
                  <a:lnTo>
                    <a:pt x="18998" y="32419"/>
                  </a:lnTo>
                  <a:cubicBezTo>
                    <a:pt x="19023" y="32444"/>
                    <a:pt x="19073" y="32444"/>
                    <a:pt x="19098" y="32444"/>
                  </a:cubicBezTo>
                  <a:cubicBezTo>
                    <a:pt x="19148" y="32444"/>
                    <a:pt x="19173" y="32444"/>
                    <a:pt x="19198" y="32419"/>
                  </a:cubicBezTo>
                  <a:cubicBezTo>
                    <a:pt x="19273" y="32394"/>
                    <a:pt x="19323" y="32319"/>
                    <a:pt x="19323" y="32243"/>
                  </a:cubicBezTo>
                  <a:lnTo>
                    <a:pt x="19323" y="12118"/>
                  </a:lnTo>
                  <a:cubicBezTo>
                    <a:pt x="19323" y="12043"/>
                    <a:pt x="19273" y="11968"/>
                    <a:pt x="19198" y="11917"/>
                  </a:cubicBezTo>
                  <a:lnTo>
                    <a:pt x="1855" y="2544"/>
                  </a:lnTo>
                  <a:cubicBezTo>
                    <a:pt x="1824" y="2534"/>
                    <a:pt x="1792" y="2528"/>
                    <a:pt x="1763" y="2528"/>
                  </a:cubicBezTo>
                  <a:close/>
                  <a:moveTo>
                    <a:pt x="476" y="564"/>
                  </a:moveTo>
                  <a:lnTo>
                    <a:pt x="20376" y="11316"/>
                  </a:lnTo>
                  <a:lnTo>
                    <a:pt x="20376" y="34424"/>
                  </a:lnTo>
                  <a:lnTo>
                    <a:pt x="426" y="23572"/>
                  </a:lnTo>
                  <a:lnTo>
                    <a:pt x="476" y="564"/>
                  </a:lnTo>
                  <a:close/>
                  <a:moveTo>
                    <a:pt x="266" y="0"/>
                  </a:moveTo>
                  <a:cubicBezTo>
                    <a:pt x="232" y="0"/>
                    <a:pt x="201" y="13"/>
                    <a:pt x="176" y="38"/>
                  </a:cubicBezTo>
                  <a:cubicBezTo>
                    <a:pt x="100" y="63"/>
                    <a:pt x="75" y="138"/>
                    <a:pt x="75" y="213"/>
                  </a:cubicBezTo>
                  <a:lnTo>
                    <a:pt x="0" y="23697"/>
                  </a:lnTo>
                  <a:cubicBezTo>
                    <a:pt x="0" y="23772"/>
                    <a:pt x="50" y="23847"/>
                    <a:pt x="100" y="23872"/>
                  </a:cubicBezTo>
                  <a:lnTo>
                    <a:pt x="20501" y="34950"/>
                  </a:lnTo>
                  <a:cubicBezTo>
                    <a:pt x="20527" y="34975"/>
                    <a:pt x="20552" y="34975"/>
                    <a:pt x="20602" y="34975"/>
                  </a:cubicBezTo>
                  <a:cubicBezTo>
                    <a:pt x="20627" y="34975"/>
                    <a:pt x="20677" y="34975"/>
                    <a:pt x="20702" y="34950"/>
                  </a:cubicBezTo>
                  <a:cubicBezTo>
                    <a:pt x="20752" y="34900"/>
                    <a:pt x="20802" y="34850"/>
                    <a:pt x="20802" y="34775"/>
                  </a:cubicBezTo>
                  <a:lnTo>
                    <a:pt x="20802" y="11191"/>
                  </a:lnTo>
                  <a:cubicBezTo>
                    <a:pt x="20802" y="11115"/>
                    <a:pt x="20752" y="11040"/>
                    <a:pt x="20702" y="11015"/>
                  </a:cubicBezTo>
                  <a:lnTo>
                    <a:pt x="376" y="38"/>
                  </a:lnTo>
                  <a:cubicBezTo>
                    <a:pt x="338" y="13"/>
                    <a:pt x="301" y="0"/>
                    <a:pt x="26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359" name="Google Shape;1359;p32">
            <a:extLst>
              <a:ext uri="{FF2B5EF4-FFF2-40B4-BE49-F238E27FC236}">
                <a16:creationId xmlns:a16="http://schemas.microsoft.com/office/drawing/2014/main" id="{D6D9EEA4-7C4D-83BA-476B-0F10F55D0C61}"/>
              </a:ext>
            </a:extLst>
          </p:cNvPr>
          <p:cNvSpPr/>
          <p:nvPr/>
        </p:nvSpPr>
        <p:spPr>
          <a:xfrm>
            <a:off x="12067795" y="6108944"/>
            <a:ext cx="28" cy="7853"/>
          </a:xfrm>
          <a:custGeom>
            <a:avLst/>
            <a:gdLst/>
            <a:ahLst/>
            <a:cxnLst/>
            <a:rect l="l" t="t" r="r" b="b"/>
            <a:pathLst>
              <a:path w="1" h="277" extrusionOk="0">
                <a:moveTo>
                  <a:pt x="0" y="1"/>
                </a:moveTo>
                <a:cubicBezTo>
                  <a:pt x="0" y="101"/>
                  <a:pt x="0" y="176"/>
                  <a:pt x="0" y="27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0" name="Google Shape;1360;p32">
            <a:extLst>
              <a:ext uri="{FF2B5EF4-FFF2-40B4-BE49-F238E27FC236}">
                <a16:creationId xmlns:a16="http://schemas.microsoft.com/office/drawing/2014/main" id="{12848791-680F-51E2-51AE-539928F76702}"/>
              </a:ext>
            </a:extLst>
          </p:cNvPr>
          <p:cNvSpPr/>
          <p:nvPr/>
        </p:nvSpPr>
        <p:spPr>
          <a:xfrm>
            <a:off x="12067795" y="6215552"/>
            <a:ext cx="28" cy="6408"/>
          </a:xfrm>
          <a:custGeom>
            <a:avLst/>
            <a:gdLst/>
            <a:ahLst/>
            <a:cxnLst/>
            <a:rect l="l" t="t" r="r" b="b"/>
            <a:pathLst>
              <a:path w="1" h="226" extrusionOk="0">
                <a:moveTo>
                  <a:pt x="0" y="0"/>
                </a:moveTo>
                <a:cubicBezTo>
                  <a:pt x="0" y="75"/>
                  <a:pt x="0" y="150"/>
                  <a:pt x="0" y="22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1457;p38">
            <a:extLst>
              <a:ext uri="{FF2B5EF4-FFF2-40B4-BE49-F238E27FC236}">
                <a16:creationId xmlns:a16="http://schemas.microsoft.com/office/drawing/2014/main" id="{201E276F-10AE-F59D-0CC4-4FF049372DA0}"/>
              </a:ext>
            </a:extLst>
          </p:cNvPr>
          <p:cNvSpPr txBox="1">
            <a:spLocks/>
          </p:cNvSpPr>
          <p:nvPr/>
        </p:nvSpPr>
        <p:spPr>
          <a:xfrm>
            <a:off x="554886" y="231575"/>
            <a:ext cx="10272000"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chemeClr val="dk2"/>
              </a:buClr>
              <a:buSzPts val="1100"/>
            </a:pPr>
            <a:r>
              <a:rPr lang="en-US" sz="4400">
                <a:solidFill>
                  <a:schemeClr val="dk1"/>
                </a:solidFill>
              </a:rPr>
              <a:t>Data modeling – random forest</a:t>
            </a:r>
          </a:p>
        </p:txBody>
      </p:sp>
      <p:graphicFrame>
        <p:nvGraphicFramePr>
          <p:cNvPr id="2" name="Table 1">
            <a:extLst>
              <a:ext uri="{FF2B5EF4-FFF2-40B4-BE49-F238E27FC236}">
                <a16:creationId xmlns:a16="http://schemas.microsoft.com/office/drawing/2014/main" id="{B470560B-096A-9E1F-693E-5374AA8C0A04}"/>
              </a:ext>
            </a:extLst>
          </p:cNvPr>
          <p:cNvGraphicFramePr>
            <a:graphicFrameLocks noGrp="1"/>
          </p:cNvGraphicFramePr>
          <p:nvPr>
            <p:extLst>
              <p:ext uri="{D42A27DB-BD31-4B8C-83A1-F6EECF244321}">
                <p14:modId xmlns:p14="http://schemas.microsoft.com/office/powerpoint/2010/main" val="3361056260"/>
              </p:ext>
            </p:extLst>
          </p:nvPr>
        </p:nvGraphicFramePr>
        <p:xfrm>
          <a:off x="3992250" y="4513593"/>
          <a:ext cx="7865685" cy="2051385"/>
        </p:xfrm>
        <a:graphic>
          <a:graphicData uri="http://schemas.openxmlformats.org/drawingml/2006/table">
            <a:tbl>
              <a:tblPr firstRow="1" bandRow="1">
                <a:tableStyleId>{5C22544A-7EE6-4342-B048-85BDC9FD1C3A}</a:tableStyleId>
              </a:tblPr>
              <a:tblGrid>
                <a:gridCol w="1573137">
                  <a:extLst>
                    <a:ext uri="{9D8B030D-6E8A-4147-A177-3AD203B41FA5}">
                      <a16:colId xmlns:a16="http://schemas.microsoft.com/office/drawing/2014/main" val="536068974"/>
                    </a:ext>
                  </a:extLst>
                </a:gridCol>
                <a:gridCol w="1573137">
                  <a:extLst>
                    <a:ext uri="{9D8B030D-6E8A-4147-A177-3AD203B41FA5}">
                      <a16:colId xmlns:a16="http://schemas.microsoft.com/office/drawing/2014/main" val="4269391504"/>
                    </a:ext>
                  </a:extLst>
                </a:gridCol>
                <a:gridCol w="1573137">
                  <a:extLst>
                    <a:ext uri="{9D8B030D-6E8A-4147-A177-3AD203B41FA5}">
                      <a16:colId xmlns:a16="http://schemas.microsoft.com/office/drawing/2014/main" val="2463021590"/>
                    </a:ext>
                  </a:extLst>
                </a:gridCol>
                <a:gridCol w="1573137">
                  <a:extLst>
                    <a:ext uri="{9D8B030D-6E8A-4147-A177-3AD203B41FA5}">
                      <a16:colId xmlns:a16="http://schemas.microsoft.com/office/drawing/2014/main" val="4065085649"/>
                    </a:ext>
                  </a:extLst>
                </a:gridCol>
                <a:gridCol w="1573137">
                  <a:extLst>
                    <a:ext uri="{9D8B030D-6E8A-4147-A177-3AD203B41FA5}">
                      <a16:colId xmlns:a16="http://schemas.microsoft.com/office/drawing/2014/main" val="1692619416"/>
                    </a:ext>
                  </a:extLst>
                </a:gridCol>
              </a:tblGrid>
              <a:tr h="410277">
                <a:tc>
                  <a:txBody>
                    <a:bodyPr/>
                    <a:lstStyle/>
                    <a:p>
                      <a:pPr algn="ctr"/>
                      <a:r>
                        <a:rPr lang="en-US" b="1">
                          <a:latin typeface="Montserrat"/>
                        </a:rPr>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AUC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Specificity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extLst>
                  <a:ext uri="{0D108BD9-81ED-4DB2-BD59-A6C34878D82A}">
                    <a16:rowId xmlns:a16="http://schemas.microsoft.com/office/drawing/2014/main" val="3173177676"/>
                  </a:ext>
                </a:extLst>
              </a:tr>
              <a:tr h="410277">
                <a:tc>
                  <a:txBody>
                    <a:bodyPr/>
                    <a:lstStyle/>
                    <a:p>
                      <a:pPr algn="ctr"/>
                      <a:r>
                        <a:rPr lang="en-US" b="1" err="1">
                          <a:latin typeface="Montserrat"/>
                        </a:rPr>
                        <a:t>mtry</a:t>
                      </a:r>
                      <a:r>
                        <a:rPr lang="en-US" b="1">
                          <a:latin typeface="Montserrat"/>
                        </a:rPr>
                        <a:t> =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0.5964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12046081"/>
                  </a:ext>
                </a:extLst>
              </a:tr>
              <a:tr h="410277">
                <a:tc>
                  <a:txBody>
                    <a:bodyPr/>
                    <a:lstStyle/>
                    <a:p>
                      <a:pPr algn="ctr"/>
                      <a:r>
                        <a:rPr lang="en-US" b="1" err="1">
                          <a:latin typeface="Montserrat"/>
                        </a:rPr>
                        <a:t>mtry</a:t>
                      </a:r>
                      <a:r>
                        <a:rPr lang="en-US" b="1">
                          <a:latin typeface="Montserrat"/>
                        </a:rPr>
                        <a:t> =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0.6299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1856303"/>
                  </a:ext>
                </a:extLst>
              </a:tr>
              <a:tr h="410277">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err="1">
                          <a:latin typeface="Montserrat"/>
                        </a:rPr>
                        <a:t>mtry</a:t>
                      </a:r>
                      <a:r>
                        <a:rPr lang="en-US" b="1">
                          <a:latin typeface="Montserrat"/>
                        </a:rPr>
                        <a:t> = 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0.5904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0.6299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3286791"/>
                  </a:ext>
                </a:extLst>
              </a:tr>
              <a:tr h="410277">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err="1">
                          <a:latin typeface="Montserrat"/>
                        </a:rPr>
                        <a:t>mtry</a:t>
                      </a:r>
                      <a:r>
                        <a:rPr lang="en-US" b="1">
                          <a:latin typeface="Montserrat"/>
                        </a:rPr>
                        <a:t> = 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61562857"/>
                  </a:ext>
                </a:extLst>
              </a:tr>
            </a:tbl>
          </a:graphicData>
        </a:graphic>
      </p:graphicFrame>
      <p:sp>
        <p:nvSpPr>
          <p:cNvPr id="4" name="Content Placeholder 2">
            <a:extLst>
              <a:ext uri="{FF2B5EF4-FFF2-40B4-BE49-F238E27FC236}">
                <a16:creationId xmlns:a16="http://schemas.microsoft.com/office/drawing/2014/main" id="{6EC91A92-E677-21C7-38AE-52E5F005159C}"/>
              </a:ext>
            </a:extLst>
          </p:cNvPr>
          <p:cNvSpPr txBox="1">
            <a:spLocks/>
          </p:cNvSpPr>
          <p:nvPr/>
        </p:nvSpPr>
        <p:spPr>
          <a:xfrm>
            <a:off x="4773860" y="1496980"/>
            <a:ext cx="6863254" cy="2305586"/>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2"/>
              </a:buClr>
              <a:buSzPts val="2100"/>
              <a:buFont typeface="Nunito"/>
              <a:buNone/>
              <a:defRPr sz="2400" b="0" i="0" u="none" strike="noStrike" cap="none">
                <a:solidFill>
                  <a:schemeClr val="dk2"/>
                </a:solidFill>
                <a:latin typeface="Nunito"/>
                <a:ea typeface="Nunito"/>
                <a:cs typeface="Nunito"/>
                <a:sym typeface="Nunito"/>
              </a:defRPr>
            </a:lvl1pPr>
            <a:lvl2pPr marL="914400" marR="0" lvl="1"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2pPr>
            <a:lvl3pPr marL="1371600" marR="0" lvl="2"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3pPr>
            <a:lvl4pPr marL="1828800" marR="0" lvl="3"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4pPr>
            <a:lvl5pPr marL="2286000" marR="0" lvl="4"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5pPr>
            <a:lvl6pPr marL="2743200" marR="0" lvl="5"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6pPr>
            <a:lvl7pPr marL="3200400" marR="0" lvl="6"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7pPr>
            <a:lvl8pPr marL="3657600" marR="0" lvl="7"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8pPr>
            <a:lvl9pPr marL="4114800" marR="0" lvl="8" indent="-330200" algn="ctr" rtl="0">
              <a:lnSpc>
                <a:spcPct val="100000"/>
              </a:lnSpc>
              <a:spcBef>
                <a:spcPts val="0"/>
              </a:spcBef>
              <a:spcAft>
                <a:spcPts val="0"/>
              </a:spcAft>
              <a:buClr>
                <a:schemeClr val="dk2"/>
              </a:buClr>
              <a:buSzPts val="2100"/>
              <a:buFont typeface="Nunito"/>
              <a:buNone/>
              <a:defRPr sz="2800" b="0" i="0" u="none" strike="noStrike" cap="none">
                <a:solidFill>
                  <a:schemeClr val="dk2"/>
                </a:solidFill>
                <a:latin typeface="Nunito"/>
                <a:ea typeface="Nunito"/>
                <a:cs typeface="Nunito"/>
                <a:sym typeface="Nunito"/>
              </a:defRPr>
            </a:lvl9pPr>
          </a:lstStyle>
          <a:p>
            <a:pPr marL="127000" indent="0" algn="l"/>
            <a:r>
              <a:rPr lang="en-US" kern="0"/>
              <a:t>Four Models Created</a:t>
            </a:r>
          </a:p>
          <a:p>
            <a:pPr marL="127000" indent="0" algn="l"/>
            <a:endParaRPr lang="en-US" kern="0"/>
          </a:p>
          <a:p>
            <a:pPr marL="460375" lvl="1" indent="-311150" algn="l">
              <a:buFont typeface="Arial" panose="020B0604020202020204" pitchFamily="34" charset="0"/>
              <a:buChar char="•"/>
            </a:pPr>
            <a:r>
              <a:rPr lang="en-US" sz="1600" kern="0" err="1"/>
              <a:t>mtry</a:t>
            </a:r>
            <a:r>
              <a:rPr lang="en-US" sz="1600" kern="0"/>
              <a:t> = 3 used as a baseline</a:t>
            </a:r>
          </a:p>
          <a:p>
            <a:pPr marL="460375" lvl="1" indent="-311150" algn="l">
              <a:buFont typeface="Arial" panose="020B0604020202020204" pitchFamily="34" charset="0"/>
              <a:buChar char="•"/>
            </a:pPr>
            <a:r>
              <a:rPr lang="en-US" sz="1600" kern="0"/>
              <a:t>Sensitivity helps find at-risk patients</a:t>
            </a:r>
          </a:p>
          <a:p>
            <a:pPr marL="460375" lvl="1" indent="-311150" algn="l">
              <a:buFont typeface="Arial" panose="020B0604020202020204" pitchFamily="34" charset="0"/>
              <a:buChar char="•"/>
            </a:pPr>
            <a:r>
              <a:rPr lang="en-US" sz="1600" kern="0"/>
              <a:t>Specificity reduces false positives for better hospital planning</a:t>
            </a:r>
          </a:p>
          <a:p>
            <a:pPr marL="460375" lvl="1" indent="-311150" algn="l"/>
            <a:endParaRPr lang="en-US" sz="1600" kern="0"/>
          </a:p>
        </p:txBody>
      </p:sp>
    </p:spTree>
    <p:extLst>
      <p:ext uri="{BB962C8B-B14F-4D97-AF65-F5344CB8AC3E}">
        <p14:creationId xmlns:p14="http://schemas.microsoft.com/office/powerpoint/2010/main" val="2299923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359" name="Google Shape;1359;p32"/>
          <p:cNvSpPr/>
          <p:nvPr/>
        </p:nvSpPr>
        <p:spPr>
          <a:xfrm>
            <a:off x="12067795" y="6108944"/>
            <a:ext cx="28" cy="7853"/>
          </a:xfrm>
          <a:custGeom>
            <a:avLst/>
            <a:gdLst/>
            <a:ahLst/>
            <a:cxnLst/>
            <a:rect l="l" t="t" r="r" b="b"/>
            <a:pathLst>
              <a:path w="1" h="277" extrusionOk="0">
                <a:moveTo>
                  <a:pt x="0" y="1"/>
                </a:moveTo>
                <a:cubicBezTo>
                  <a:pt x="0" y="101"/>
                  <a:pt x="0" y="176"/>
                  <a:pt x="0" y="27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0" name="Google Shape;1360;p32"/>
          <p:cNvSpPr/>
          <p:nvPr/>
        </p:nvSpPr>
        <p:spPr>
          <a:xfrm>
            <a:off x="12067795" y="6215552"/>
            <a:ext cx="28" cy="6408"/>
          </a:xfrm>
          <a:custGeom>
            <a:avLst/>
            <a:gdLst/>
            <a:ahLst/>
            <a:cxnLst/>
            <a:rect l="l" t="t" r="r" b="b"/>
            <a:pathLst>
              <a:path w="1" h="226" extrusionOk="0">
                <a:moveTo>
                  <a:pt x="0" y="0"/>
                </a:moveTo>
                <a:cubicBezTo>
                  <a:pt x="0" y="75"/>
                  <a:pt x="0" y="150"/>
                  <a:pt x="0" y="22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1457;p38">
            <a:extLst>
              <a:ext uri="{FF2B5EF4-FFF2-40B4-BE49-F238E27FC236}">
                <a16:creationId xmlns:a16="http://schemas.microsoft.com/office/drawing/2014/main" id="{6D3B0023-7E2A-AD70-3612-37F9590651A6}"/>
              </a:ext>
            </a:extLst>
          </p:cNvPr>
          <p:cNvSpPr txBox="1">
            <a:spLocks/>
          </p:cNvSpPr>
          <p:nvPr/>
        </p:nvSpPr>
        <p:spPr>
          <a:xfrm>
            <a:off x="554886" y="231575"/>
            <a:ext cx="10272000"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chemeClr val="dk2"/>
              </a:buClr>
              <a:buSzPts val="1100"/>
            </a:pPr>
            <a:r>
              <a:rPr lang="en-US" sz="4400">
                <a:solidFill>
                  <a:schemeClr val="dk1"/>
                </a:solidFill>
              </a:rPr>
              <a:t>Data modeling – logistic regression</a:t>
            </a:r>
          </a:p>
        </p:txBody>
      </p:sp>
      <p:graphicFrame>
        <p:nvGraphicFramePr>
          <p:cNvPr id="2" name="Table 1">
            <a:extLst>
              <a:ext uri="{FF2B5EF4-FFF2-40B4-BE49-F238E27FC236}">
                <a16:creationId xmlns:a16="http://schemas.microsoft.com/office/drawing/2014/main" id="{D3894C83-AFCB-0C12-8DC6-0FE58A62B5CB}"/>
              </a:ext>
            </a:extLst>
          </p:cNvPr>
          <p:cNvGraphicFramePr>
            <a:graphicFrameLocks noGrp="1"/>
          </p:cNvGraphicFramePr>
          <p:nvPr>
            <p:extLst>
              <p:ext uri="{D42A27DB-BD31-4B8C-83A1-F6EECF244321}">
                <p14:modId xmlns:p14="http://schemas.microsoft.com/office/powerpoint/2010/main" val="1348167310"/>
              </p:ext>
            </p:extLst>
          </p:nvPr>
        </p:nvGraphicFramePr>
        <p:xfrm>
          <a:off x="5353372" y="2169762"/>
          <a:ext cx="6510656" cy="2284894"/>
        </p:xfrm>
        <a:graphic>
          <a:graphicData uri="http://schemas.openxmlformats.org/drawingml/2006/table">
            <a:tbl>
              <a:tblPr firstRow="1" bandRow="1">
                <a:tableStyleId>{5C22544A-7EE6-4342-B048-85BDC9FD1C3A}</a:tableStyleId>
              </a:tblPr>
              <a:tblGrid>
                <a:gridCol w="1214166">
                  <a:extLst>
                    <a:ext uri="{9D8B030D-6E8A-4147-A177-3AD203B41FA5}">
                      <a16:colId xmlns:a16="http://schemas.microsoft.com/office/drawing/2014/main" val="3350203284"/>
                    </a:ext>
                  </a:extLst>
                </a:gridCol>
                <a:gridCol w="1410093">
                  <a:extLst>
                    <a:ext uri="{9D8B030D-6E8A-4147-A177-3AD203B41FA5}">
                      <a16:colId xmlns:a16="http://schemas.microsoft.com/office/drawing/2014/main" val="4199556166"/>
                    </a:ext>
                  </a:extLst>
                </a:gridCol>
                <a:gridCol w="1216944">
                  <a:extLst>
                    <a:ext uri="{9D8B030D-6E8A-4147-A177-3AD203B41FA5}">
                      <a16:colId xmlns:a16="http://schemas.microsoft.com/office/drawing/2014/main" val="1274178127"/>
                    </a:ext>
                  </a:extLst>
                </a:gridCol>
                <a:gridCol w="1325522">
                  <a:extLst>
                    <a:ext uri="{9D8B030D-6E8A-4147-A177-3AD203B41FA5}">
                      <a16:colId xmlns:a16="http://schemas.microsoft.com/office/drawing/2014/main" val="3115376237"/>
                    </a:ext>
                  </a:extLst>
                </a:gridCol>
                <a:gridCol w="1343931">
                  <a:extLst>
                    <a:ext uri="{9D8B030D-6E8A-4147-A177-3AD203B41FA5}">
                      <a16:colId xmlns:a16="http://schemas.microsoft.com/office/drawing/2014/main" val="3823357183"/>
                    </a:ext>
                  </a:extLst>
                </a:gridCol>
              </a:tblGrid>
              <a:tr h="438037">
                <a:tc>
                  <a:txBody>
                    <a:bodyPr/>
                    <a:lstStyle/>
                    <a:p>
                      <a:pPr algn="ctr"/>
                      <a:r>
                        <a:rPr lang="en-US" sz="1400" b="1">
                          <a:latin typeface="Montserrat"/>
                        </a:rPr>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sz="1400" b="1">
                          <a:latin typeface="Montserrat"/>
                        </a:rPr>
                        <a:t>AUC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sz="1400" b="1">
                          <a:latin typeface="Montserrat"/>
                        </a:rPr>
                        <a:t>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sz="1400" b="1">
                          <a:latin typeface="Montserrat"/>
                        </a:rPr>
                        <a:t>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sz="1400" b="1">
                          <a:latin typeface="Montserrat"/>
                        </a:rPr>
                        <a:t>Specificity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extLst>
                  <a:ext uri="{0D108BD9-81ED-4DB2-BD59-A6C34878D82A}">
                    <a16:rowId xmlns:a16="http://schemas.microsoft.com/office/drawing/2014/main" val="1046554692"/>
                  </a:ext>
                </a:extLst>
              </a:tr>
              <a:tr h="615619">
                <a:tc>
                  <a:txBody>
                    <a:bodyPr/>
                    <a:lstStyle/>
                    <a:p>
                      <a:pPr algn="l"/>
                      <a:r>
                        <a:rPr lang="en-US" sz="1400" b="1">
                          <a:latin typeface="Montserrat"/>
                        </a:rPr>
                        <a:t>Logistics</a:t>
                      </a:r>
                    </a:p>
                    <a:p>
                      <a:pPr algn="l"/>
                      <a:r>
                        <a:rPr lang="en-US" sz="1400" b="1">
                          <a:latin typeface="Montserrat"/>
                        </a:rPr>
                        <a:t>(11 vars.)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algn="ctr"/>
                      <a:r>
                        <a:rPr lang="en-US" sz="1400"/>
                        <a:t>0.6371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0.6188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0.6145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0.6234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89107224"/>
                  </a:ext>
                </a:extLst>
              </a:tr>
              <a:tr h="615619">
                <a:tc>
                  <a:txBody>
                    <a:bodyPr/>
                    <a:lstStyle/>
                    <a:p>
                      <a:pPr algn="l"/>
                      <a:r>
                        <a:rPr lang="en-US" sz="1400" b="1">
                          <a:latin typeface="Montserrat"/>
                        </a:rPr>
                        <a:t>Forward </a:t>
                      </a:r>
                    </a:p>
                    <a:p>
                      <a:pPr algn="l"/>
                      <a:r>
                        <a:rPr lang="en-US" sz="1400" b="1">
                          <a:latin typeface="Montserrat"/>
                        </a:rPr>
                        <a:t>(5 vars.)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algn="ctr"/>
                      <a:r>
                        <a:rPr lang="en-US" sz="1400"/>
                        <a:t>0.6433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0.6024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0.5974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96645013"/>
                  </a:ext>
                </a:extLst>
              </a:tr>
              <a:tr h="615619">
                <a:tc>
                  <a:txBody>
                    <a:bodyPr/>
                    <a:lstStyle/>
                    <a:p>
                      <a:pPr algn="l"/>
                      <a:r>
                        <a:rPr lang="en-US" sz="1400" b="1">
                          <a:latin typeface="Montserrat"/>
                        </a:rPr>
                        <a:t>Final</a:t>
                      </a:r>
                    </a:p>
                    <a:p>
                      <a:pPr algn="l"/>
                      <a:r>
                        <a:rPr lang="en-US" sz="1400" b="1">
                          <a:latin typeface="Montserrat"/>
                        </a:rPr>
                        <a:t>(4 vars.)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algn="ctr"/>
                      <a:r>
                        <a:rPr lang="en-US" sz="1400"/>
                        <a:t>0.6547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0.6156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0.5904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1400"/>
                        <a:t>0.6429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3255282"/>
                  </a:ext>
                </a:extLst>
              </a:tr>
            </a:tbl>
          </a:graphicData>
        </a:graphic>
      </p:graphicFrame>
      <p:graphicFrame>
        <p:nvGraphicFramePr>
          <p:cNvPr id="1423" name="Diagram 1422">
            <a:extLst>
              <a:ext uri="{FF2B5EF4-FFF2-40B4-BE49-F238E27FC236}">
                <a16:creationId xmlns:a16="http://schemas.microsoft.com/office/drawing/2014/main" id="{F06C2826-D4C2-17ED-2465-1AEDF780D985}"/>
              </a:ext>
            </a:extLst>
          </p:cNvPr>
          <p:cNvGraphicFramePr/>
          <p:nvPr>
            <p:extLst>
              <p:ext uri="{D42A27DB-BD31-4B8C-83A1-F6EECF244321}">
                <p14:modId xmlns:p14="http://schemas.microsoft.com/office/powerpoint/2010/main" val="3507684843"/>
              </p:ext>
            </p:extLst>
          </p:nvPr>
        </p:nvGraphicFramePr>
        <p:xfrm>
          <a:off x="-891153" y="1161082"/>
          <a:ext cx="6987152" cy="4303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5">
          <a:extLst>
            <a:ext uri="{FF2B5EF4-FFF2-40B4-BE49-F238E27FC236}">
              <a16:creationId xmlns:a16="http://schemas.microsoft.com/office/drawing/2014/main" id="{6BD7A223-6DE2-A416-4EFE-1210B0F65369}"/>
            </a:ext>
          </a:extLst>
        </p:cNvPr>
        <p:cNvGrpSpPr/>
        <p:nvPr/>
      </p:nvGrpSpPr>
      <p:grpSpPr>
        <a:xfrm>
          <a:off x="0" y="0"/>
          <a:ext cx="0" cy="0"/>
          <a:chOff x="0" y="0"/>
          <a:chExt cx="0" cy="0"/>
        </a:xfrm>
      </p:grpSpPr>
      <p:sp>
        <p:nvSpPr>
          <p:cNvPr id="1359" name="Google Shape;1359;p32">
            <a:extLst>
              <a:ext uri="{FF2B5EF4-FFF2-40B4-BE49-F238E27FC236}">
                <a16:creationId xmlns:a16="http://schemas.microsoft.com/office/drawing/2014/main" id="{0457ECC7-7395-7DD5-4B9E-F45C618C3C58}"/>
              </a:ext>
            </a:extLst>
          </p:cNvPr>
          <p:cNvSpPr/>
          <p:nvPr/>
        </p:nvSpPr>
        <p:spPr>
          <a:xfrm>
            <a:off x="12067795" y="6108944"/>
            <a:ext cx="28" cy="7853"/>
          </a:xfrm>
          <a:custGeom>
            <a:avLst/>
            <a:gdLst/>
            <a:ahLst/>
            <a:cxnLst/>
            <a:rect l="l" t="t" r="r" b="b"/>
            <a:pathLst>
              <a:path w="1" h="277" extrusionOk="0">
                <a:moveTo>
                  <a:pt x="0" y="1"/>
                </a:moveTo>
                <a:cubicBezTo>
                  <a:pt x="0" y="101"/>
                  <a:pt x="0" y="176"/>
                  <a:pt x="0" y="27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0" name="Google Shape;1360;p32">
            <a:extLst>
              <a:ext uri="{FF2B5EF4-FFF2-40B4-BE49-F238E27FC236}">
                <a16:creationId xmlns:a16="http://schemas.microsoft.com/office/drawing/2014/main" id="{1B2BE985-E2EE-5659-0F67-005F2940517D}"/>
              </a:ext>
            </a:extLst>
          </p:cNvPr>
          <p:cNvSpPr/>
          <p:nvPr/>
        </p:nvSpPr>
        <p:spPr>
          <a:xfrm>
            <a:off x="12067795" y="6215552"/>
            <a:ext cx="28" cy="6408"/>
          </a:xfrm>
          <a:custGeom>
            <a:avLst/>
            <a:gdLst/>
            <a:ahLst/>
            <a:cxnLst/>
            <a:rect l="l" t="t" r="r" b="b"/>
            <a:pathLst>
              <a:path w="1" h="226" extrusionOk="0">
                <a:moveTo>
                  <a:pt x="0" y="0"/>
                </a:moveTo>
                <a:cubicBezTo>
                  <a:pt x="0" y="75"/>
                  <a:pt x="0" y="150"/>
                  <a:pt x="0" y="22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1457;p38">
            <a:extLst>
              <a:ext uri="{FF2B5EF4-FFF2-40B4-BE49-F238E27FC236}">
                <a16:creationId xmlns:a16="http://schemas.microsoft.com/office/drawing/2014/main" id="{FF7CE175-627F-0442-90EA-8A026870561C}"/>
              </a:ext>
            </a:extLst>
          </p:cNvPr>
          <p:cNvSpPr txBox="1">
            <a:spLocks/>
          </p:cNvSpPr>
          <p:nvPr/>
        </p:nvSpPr>
        <p:spPr>
          <a:xfrm>
            <a:off x="554886" y="231575"/>
            <a:ext cx="10272000"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chemeClr val="dk2"/>
              </a:buClr>
              <a:buSzPts val="1100"/>
            </a:pPr>
            <a:r>
              <a:rPr lang="en-US" sz="4400">
                <a:solidFill>
                  <a:schemeClr val="dk1"/>
                </a:solidFill>
              </a:rPr>
              <a:t>Data modeling – cluster analysis</a:t>
            </a:r>
          </a:p>
        </p:txBody>
      </p:sp>
      <p:pic>
        <p:nvPicPr>
          <p:cNvPr id="8" name="Picture 7" descr="A graph with a line&#10;&#10;AI-generated content may be incorrect.">
            <a:extLst>
              <a:ext uri="{FF2B5EF4-FFF2-40B4-BE49-F238E27FC236}">
                <a16:creationId xmlns:a16="http://schemas.microsoft.com/office/drawing/2014/main" id="{1402EACF-7C9A-D2AF-C8F6-6123B76D54BD}"/>
              </a:ext>
            </a:extLst>
          </p:cNvPr>
          <p:cNvPicPr>
            <a:picLocks noChangeAspect="1"/>
          </p:cNvPicPr>
          <p:nvPr/>
        </p:nvPicPr>
        <p:blipFill>
          <a:blip r:embed="rId3"/>
          <a:stretch>
            <a:fillRect/>
          </a:stretch>
        </p:blipFill>
        <p:spPr>
          <a:xfrm>
            <a:off x="4235355" y="1817225"/>
            <a:ext cx="7833719" cy="4828247"/>
          </a:xfrm>
          <a:prstGeom prst="rect">
            <a:avLst/>
          </a:prstGeom>
        </p:spPr>
      </p:pic>
      <p:sp>
        <p:nvSpPr>
          <p:cNvPr id="9" name="TextBox 8">
            <a:extLst>
              <a:ext uri="{FF2B5EF4-FFF2-40B4-BE49-F238E27FC236}">
                <a16:creationId xmlns:a16="http://schemas.microsoft.com/office/drawing/2014/main" id="{4AC2EC04-5C4D-26CE-2F8F-C27B6D56F19E}"/>
              </a:ext>
            </a:extLst>
          </p:cNvPr>
          <p:cNvSpPr txBox="1"/>
          <p:nvPr/>
        </p:nvSpPr>
        <p:spPr>
          <a:xfrm>
            <a:off x="126447" y="2089576"/>
            <a:ext cx="3954974" cy="1754326"/>
          </a:xfrm>
          <a:prstGeom prst="rect">
            <a:avLst/>
          </a:prstGeom>
          <a:noFill/>
        </p:spPr>
        <p:txBody>
          <a:bodyPr wrap="square" rtlCol="0">
            <a:spAutoFit/>
          </a:bodyPr>
          <a:lstStyle/>
          <a:p>
            <a:pPr marL="285750" indent="-285750">
              <a:buFont typeface="Wingdings" pitchFamily="2" charset="2"/>
              <a:buChar char="q"/>
            </a:pPr>
            <a:r>
              <a:rPr lang="en-US">
                <a:solidFill>
                  <a:schemeClr val="bg2"/>
                </a:solidFill>
              </a:rPr>
              <a:t>Numerical variables only</a:t>
            </a:r>
          </a:p>
          <a:p>
            <a:pPr marL="285750" indent="-285750">
              <a:buFont typeface="Wingdings" pitchFamily="2" charset="2"/>
              <a:buChar char="q"/>
            </a:pPr>
            <a:endParaRPr lang="en-US">
              <a:solidFill>
                <a:schemeClr val="bg2"/>
              </a:solidFill>
            </a:endParaRPr>
          </a:p>
          <a:p>
            <a:pPr marL="285750" indent="-285750">
              <a:buFont typeface="Wingdings" pitchFamily="2" charset="2"/>
              <a:buChar char="q"/>
            </a:pPr>
            <a:r>
              <a:rPr lang="en-US">
                <a:solidFill>
                  <a:schemeClr val="bg2"/>
                </a:solidFill>
              </a:rPr>
              <a:t>Euclidean distance</a:t>
            </a:r>
          </a:p>
          <a:p>
            <a:pPr marL="285750" indent="-285750">
              <a:buFont typeface="Wingdings" pitchFamily="2" charset="2"/>
              <a:buChar char="q"/>
            </a:pPr>
            <a:endParaRPr lang="en-US">
              <a:solidFill>
                <a:schemeClr val="bg2"/>
              </a:solidFill>
            </a:endParaRPr>
          </a:p>
          <a:p>
            <a:pPr marL="285750" indent="-285750">
              <a:buFont typeface="Wingdings" pitchFamily="2" charset="2"/>
              <a:buChar char="q"/>
            </a:pPr>
            <a:r>
              <a:rPr lang="en-US">
                <a:solidFill>
                  <a:schemeClr val="bg2"/>
                </a:solidFill>
              </a:rPr>
              <a:t>Elbow method suggests 4 clusters as optimal number of clusters</a:t>
            </a:r>
          </a:p>
        </p:txBody>
      </p:sp>
    </p:spTree>
    <p:extLst>
      <p:ext uri="{BB962C8B-B14F-4D97-AF65-F5344CB8AC3E}">
        <p14:creationId xmlns:p14="http://schemas.microsoft.com/office/powerpoint/2010/main" val="4027781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5">
          <a:extLst>
            <a:ext uri="{FF2B5EF4-FFF2-40B4-BE49-F238E27FC236}">
              <a16:creationId xmlns:a16="http://schemas.microsoft.com/office/drawing/2014/main" id="{E41E4322-950C-EF04-72A6-B98D2C9724CE}"/>
            </a:ext>
          </a:extLst>
        </p:cNvPr>
        <p:cNvGrpSpPr/>
        <p:nvPr/>
      </p:nvGrpSpPr>
      <p:grpSpPr>
        <a:xfrm>
          <a:off x="0" y="0"/>
          <a:ext cx="0" cy="0"/>
          <a:chOff x="0" y="0"/>
          <a:chExt cx="0" cy="0"/>
        </a:xfrm>
      </p:grpSpPr>
      <p:sp>
        <p:nvSpPr>
          <p:cNvPr id="1359" name="Google Shape;1359;p32">
            <a:extLst>
              <a:ext uri="{FF2B5EF4-FFF2-40B4-BE49-F238E27FC236}">
                <a16:creationId xmlns:a16="http://schemas.microsoft.com/office/drawing/2014/main" id="{CC2A7557-91DE-FEBF-B9AC-22EAEB813BF6}"/>
              </a:ext>
            </a:extLst>
          </p:cNvPr>
          <p:cNvSpPr/>
          <p:nvPr/>
        </p:nvSpPr>
        <p:spPr>
          <a:xfrm>
            <a:off x="12067795" y="6108944"/>
            <a:ext cx="28" cy="7853"/>
          </a:xfrm>
          <a:custGeom>
            <a:avLst/>
            <a:gdLst/>
            <a:ahLst/>
            <a:cxnLst/>
            <a:rect l="l" t="t" r="r" b="b"/>
            <a:pathLst>
              <a:path w="1" h="277" extrusionOk="0">
                <a:moveTo>
                  <a:pt x="0" y="1"/>
                </a:moveTo>
                <a:cubicBezTo>
                  <a:pt x="0" y="101"/>
                  <a:pt x="0" y="176"/>
                  <a:pt x="0" y="27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0" name="Google Shape;1360;p32">
            <a:extLst>
              <a:ext uri="{FF2B5EF4-FFF2-40B4-BE49-F238E27FC236}">
                <a16:creationId xmlns:a16="http://schemas.microsoft.com/office/drawing/2014/main" id="{6D2A8805-3182-B120-C328-877838B96339}"/>
              </a:ext>
            </a:extLst>
          </p:cNvPr>
          <p:cNvSpPr/>
          <p:nvPr/>
        </p:nvSpPr>
        <p:spPr>
          <a:xfrm>
            <a:off x="12067795" y="6215552"/>
            <a:ext cx="28" cy="6408"/>
          </a:xfrm>
          <a:custGeom>
            <a:avLst/>
            <a:gdLst/>
            <a:ahLst/>
            <a:cxnLst/>
            <a:rect l="l" t="t" r="r" b="b"/>
            <a:pathLst>
              <a:path w="1" h="226" extrusionOk="0">
                <a:moveTo>
                  <a:pt x="0" y="0"/>
                </a:moveTo>
                <a:cubicBezTo>
                  <a:pt x="0" y="75"/>
                  <a:pt x="0" y="150"/>
                  <a:pt x="0" y="22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1457;p38">
            <a:extLst>
              <a:ext uri="{FF2B5EF4-FFF2-40B4-BE49-F238E27FC236}">
                <a16:creationId xmlns:a16="http://schemas.microsoft.com/office/drawing/2014/main" id="{CD12793A-FD48-4C23-BD49-1BFD5D6BFC45}"/>
              </a:ext>
            </a:extLst>
          </p:cNvPr>
          <p:cNvSpPr txBox="1">
            <a:spLocks/>
          </p:cNvSpPr>
          <p:nvPr/>
        </p:nvSpPr>
        <p:spPr>
          <a:xfrm>
            <a:off x="554886" y="231575"/>
            <a:ext cx="10272000"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chemeClr val="dk2"/>
              </a:buClr>
              <a:buSzPts val="1100"/>
            </a:pPr>
            <a:r>
              <a:rPr lang="en-US" sz="4400">
                <a:solidFill>
                  <a:schemeClr val="dk1"/>
                </a:solidFill>
              </a:rPr>
              <a:t>cluster analysis evaluation</a:t>
            </a:r>
          </a:p>
        </p:txBody>
      </p:sp>
      <p:pic>
        <p:nvPicPr>
          <p:cNvPr id="5" name="Picture 4" descr="A graph of different types of data&#10;&#10;AI-generated content may be incorrect.">
            <a:extLst>
              <a:ext uri="{FF2B5EF4-FFF2-40B4-BE49-F238E27FC236}">
                <a16:creationId xmlns:a16="http://schemas.microsoft.com/office/drawing/2014/main" id="{679BD0E5-6903-9D63-17A2-744DC4730DBB}"/>
              </a:ext>
            </a:extLst>
          </p:cNvPr>
          <p:cNvPicPr>
            <a:picLocks noChangeAspect="1"/>
          </p:cNvPicPr>
          <p:nvPr/>
        </p:nvPicPr>
        <p:blipFill>
          <a:blip r:embed="rId3"/>
          <a:stretch>
            <a:fillRect/>
          </a:stretch>
        </p:blipFill>
        <p:spPr>
          <a:xfrm>
            <a:off x="0" y="844704"/>
            <a:ext cx="6891493" cy="4253036"/>
          </a:xfrm>
          <a:prstGeom prst="rect">
            <a:avLst/>
          </a:prstGeom>
          <a:ln>
            <a:noFill/>
          </a:ln>
        </p:spPr>
      </p:pic>
      <p:sp>
        <p:nvSpPr>
          <p:cNvPr id="6" name="TextBox 5">
            <a:extLst>
              <a:ext uri="{FF2B5EF4-FFF2-40B4-BE49-F238E27FC236}">
                <a16:creationId xmlns:a16="http://schemas.microsoft.com/office/drawing/2014/main" id="{44518A0C-6585-461B-CCF0-2D3BE9750638}"/>
              </a:ext>
            </a:extLst>
          </p:cNvPr>
          <p:cNvSpPr txBox="1"/>
          <p:nvPr/>
        </p:nvSpPr>
        <p:spPr>
          <a:xfrm>
            <a:off x="6810499" y="995175"/>
            <a:ext cx="5257296" cy="5386090"/>
          </a:xfrm>
          <a:prstGeom prst="rect">
            <a:avLst/>
          </a:prstGeom>
          <a:noFill/>
        </p:spPr>
        <p:txBody>
          <a:bodyPr wrap="square" lIns="91440" tIns="45720" rIns="91440" bIns="45720" rtlCol="0" anchor="t">
            <a:spAutoFit/>
          </a:bodyPr>
          <a:lstStyle/>
          <a:p>
            <a:r>
              <a:rPr lang="en-US" sz="1600" b="1">
                <a:solidFill>
                  <a:schemeClr val="bg2"/>
                </a:solidFill>
              </a:rPr>
              <a:t>Cluster 1: </a:t>
            </a:r>
            <a:r>
              <a:rPr lang="en-US" sz="1400">
                <a:solidFill>
                  <a:schemeClr val="bg2"/>
                </a:solidFill>
                <a:ea typeface="+mn-lt"/>
                <a:cs typeface="+mn-lt"/>
              </a:rPr>
              <a:t>It has relatively low values across most variables, with the lowest values in Age and hours of stay in OU. This cluster possibly represents patients that are creating the bottleneck at the OU since most of their readings are normal.</a:t>
            </a:r>
          </a:p>
          <a:p>
            <a:endParaRPr lang="en-US" sz="1400">
              <a:solidFill>
                <a:schemeClr val="bg2"/>
              </a:solidFill>
            </a:endParaRPr>
          </a:p>
          <a:p>
            <a:r>
              <a:rPr lang="en-US" sz="1600" b="1">
                <a:solidFill>
                  <a:schemeClr val="bg2"/>
                </a:solidFill>
              </a:rPr>
              <a:t>Cluster 2: </a:t>
            </a:r>
            <a:r>
              <a:rPr lang="en-US" sz="1400">
                <a:solidFill>
                  <a:schemeClr val="bg2"/>
                </a:solidFill>
              </a:rPr>
              <a:t>This cluster shows high values in Age and longer stays in OU, and overall normal readings in all other aspects. This suggests that the individuals within this Cluster are those that may be part of the true subset of individuals that belong in the OU and do not flip. Moreover, this group may contribute to the congestion in the OU unit, thus the demographic of this cluster is significant to review. </a:t>
            </a:r>
          </a:p>
          <a:p>
            <a:endParaRPr lang="en-US" sz="1400">
              <a:solidFill>
                <a:schemeClr val="bg2"/>
              </a:solidFill>
            </a:endParaRPr>
          </a:p>
          <a:p>
            <a:r>
              <a:rPr lang="en-US" sz="1600" b="1">
                <a:solidFill>
                  <a:schemeClr val="bg2"/>
                </a:solidFill>
              </a:rPr>
              <a:t>Cluster 3: </a:t>
            </a:r>
            <a:r>
              <a:rPr lang="en-US" sz="1400">
                <a:solidFill>
                  <a:schemeClr val="bg2"/>
                </a:solidFill>
              </a:rPr>
              <a:t>It is characterized by higher values in Blood Pressure readings, the highest pulse and temperature of all patients, and the lowest stays in OU. This cluster likely represents individuals who need to be flipped to inpatient status since they have critical readings.</a:t>
            </a:r>
          </a:p>
          <a:p>
            <a:endParaRPr lang="en-US" sz="1400">
              <a:solidFill>
                <a:schemeClr val="bg2"/>
              </a:solidFill>
            </a:endParaRPr>
          </a:p>
          <a:p>
            <a:r>
              <a:rPr lang="en-US" sz="1600" b="1">
                <a:solidFill>
                  <a:schemeClr val="bg2"/>
                </a:solidFill>
              </a:rPr>
              <a:t>Cluster 4: </a:t>
            </a:r>
            <a:r>
              <a:rPr lang="en-US" sz="1400">
                <a:solidFill>
                  <a:schemeClr val="bg2"/>
                </a:solidFill>
                <a:effectLst/>
                <a:latin typeface="Arial" panose="020B0604020202020204" pitchFamily="34" charset="0"/>
                <a:ea typeface="Times New Roman" panose="02020603050405020304" pitchFamily="18" charset="0"/>
                <a:cs typeface="Arial" panose="020B0604020202020204" pitchFamily="34" charset="0"/>
              </a:rPr>
              <a:t>This cluster has more varied characteristics but has the highest Blood Pressure readings. The higher pulse and respiration levels might indicate a cluster of individuals with increased activity or stress, as well as potential hypertension, which usually stays at the OU to be observed.</a:t>
            </a:r>
            <a:endParaRPr lang="en-US" sz="1800">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103756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5">
          <a:extLst>
            <a:ext uri="{FF2B5EF4-FFF2-40B4-BE49-F238E27FC236}">
              <a16:creationId xmlns:a16="http://schemas.microsoft.com/office/drawing/2014/main" id="{9018E128-9C47-3DE5-B49A-31129E35AC3D}"/>
            </a:ext>
          </a:extLst>
        </p:cNvPr>
        <p:cNvGrpSpPr/>
        <p:nvPr/>
      </p:nvGrpSpPr>
      <p:grpSpPr>
        <a:xfrm>
          <a:off x="0" y="0"/>
          <a:ext cx="0" cy="0"/>
          <a:chOff x="0" y="0"/>
          <a:chExt cx="0" cy="0"/>
        </a:xfrm>
      </p:grpSpPr>
      <p:sp>
        <p:nvSpPr>
          <p:cNvPr id="1359" name="Google Shape;1359;p32">
            <a:extLst>
              <a:ext uri="{FF2B5EF4-FFF2-40B4-BE49-F238E27FC236}">
                <a16:creationId xmlns:a16="http://schemas.microsoft.com/office/drawing/2014/main" id="{4559062D-4365-4015-466F-DF1C73DD41C0}"/>
              </a:ext>
            </a:extLst>
          </p:cNvPr>
          <p:cNvSpPr/>
          <p:nvPr/>
        </p:nvSpPr>
        <p:spPr>
          <a:xfrm>
            <a:off x="12067795" y="6108944"/>
            <a:ext cx="28" cy="7853"/>
          </a:xfrm>
          <a:custGeom>
            <a:avLst/>
            <a:gdLst/>
            <a:ahLst/>
            <a:cxnLst/>
            <a:rect l="l" t="t" r="r" b="b"/>
            <a:pathLst>
              <a:path w="1" h="277" extrusionOk="0">
                <a:moveTo>
                  <a:pt x="0" y="1"/>
                </a:moveTo>
                <a:cubicBezTo>
                  <a:pt x="0" y="101"/>
                  <a:pt x="0" y="176"/>
                  <a:pt x="0" y="27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360" name="Google Shape;1360;p32">
            <a:extLst>
              <a:ext uri="{FF2B5EF4-FFF2-40B4-BE49-F238E27FC236}">
                <a16:creationId xmlns:a16="http://schemas.microsoft.com/office/drawing/2014/main" id="{8AB4D5E3-EEAF-3099-2830-811755FEECB8}"/>
              </a:ext>
            </a:extLst>
          </p:cNvPr>
          <p:cNvSpPr/>
          <p:nvPr/>
        </p:nvSpPr>
        <p:spPr>
          <a:xfrm>
            <a:off x="12067795" y="6215552"/>
            <a:ext cx="28" cy="6408"/>
          </a:xfrm>
          <a:custGeom>
            <a:avLst/>
            <a:gdLst/>
            <a:ahLst/>
            <a:cxnLst/>
            <a:rect l="l" t="t" r="r" b="b"/>
            <a:pathLst>
              <a:path w="1" h="226" extrusionOk="0">
                <a:moveTo>
                  <a:pt x="0" y="0"/>
                </a:moveTo>
                <a:cubicBezTo>
                  <a:pt x="0" y="75"/>
                  <a:pt x="0" y="150"/>
                  <a:pt x="0" y="226"/>
                </a:cubicBezTo>
                <a:close/>
              </a:path>
            </a:pathLst>
          </a:custGeom>
          <a:solidFill>
            <a:srgbClr val="000000"/>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1457;p38">
            <a:extLst>
              <a:ext uri="{FF2B5EF4-FFF2-40B4-BE49-F238E27FC236}">
                <a16:creationId xmlns:a16="http://schemas.microsoft.com/office/drawing/2014/main" id="{2C56EFAA-BCD6-61A8-717F-105FFAC75498}"/>
              </a:ext>
            </a:extLst>
          </p:cNvPr>
          <p:cNvSpPr txBox="1">
            <a:spLocks/>
          </p:cNvSpPr>
          <p:nvPr/>
        </p:nvSpPr>
        <p:spPr>
          <a:xfrm>
            <a:off x="960000" y="470726"/>
            <a:ext cx="10272000"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marL="0" marR="0" lvl="0" indent="0" defTabSz="914400" rtl="0" eaLnBrk="1" fontAlgn="auto" latinLnBrk="0" hangingPunct="1">
              <a:lnSpc>
                <a:spcPct val="100000"/>
              </a:lnSpc>
              <a:spcBef>
                <a:spcPts val="0"/>
              </a:spcBef>
              <a:spcAft>
                <a:spcPts val="0"/>
              </a:spcAft>
              <a:buClr>
                <a:srgbClr val="000000"/>
              </a:buClr>
              <a:buSzPts val="1100"/>
              <a:buFont typeface="Staatliches"/>
              <a:buNone/>
              <a:tabLst/>
              <a:defRPr/>
            </a:pPr>
            <a:r>
              <a:rPr kumimoji="0" lang="en-US" sz="4400" b="0" i="0" u="none" strike="noStrike" kern="0" cap="none" spc="0" normalizeH="0" baseline="0" noProof="0">
                <a:ln>
                  <a:noFill/>
                </a:ln>
                <a:solidFill>
                  <a:srgbClr val="3A5AA3"/>
                </a:solidFill>
                <a:effectLst/>
                <a:uLnTx/>
                <a:uFillTx/>
                <a:latin typeface="Staatliches"/>
                <a:sym typeface="Staatliches"/>
              </a:rPr>
              <a:t>Model evaluation</a:t>
            </a:r>
          </a:p>
        </p:txBody>
      </p:sp>
      <p:graphicFrame>
        <p:nvGraphicFramePr>
          <p:cNvPr id="2" name="Table 1">
            <a:extLst>
              <a:ext uri="{FF2B5EF4-FFF2-40B4-BE49-F238E27FC236}">
                <a16:creationId xmlns:a16="http://schemas.microsoft.com/office/drawing/2014/main" id="{69D8A455-FFC2-3F31-B9E2-E2051E8BC7DC}"/>
              </a:ext>
            </a:extLst>
          </p:cNvPr>
          <p:cNvGraphicFramePr>
            <a:graphicFrameLocks noGrp="1"/>
          </p:cNvGraphicFramePr>
          <p:nvPr>
            <p:extLst>
              <p:ext uri="{D42A27DB-BD31-4B8C-83A1-F6EECF244321}">
                <p14:modId xmlns:p14="http://schemas.microsoft.com/office/powerpoint/2010/main" val="3526932449"/>
              </p:ext>
            </p:extLst>
          </p:nvPr>
        </p:nvGraphicFramePr>
        <p:xfrm>
          <a:off x="1263747" y="2237580"/>
          <a:ext cx="9664505" cy="2141608"/>
        </p:xfrm>
        <a:graphic>
          <a:graphicData uri="http://schemas.openxmlformats.org/drawingml/2006/table">
            <a:tbl>
              <a:tblPr firstRow="1" bandRow="1">
                <a:tableStyleId>{5C22544A-7EE6-4342-B048-85BDC9FD1C3A}</a:tableStyleId>
              </a:tblPr>
              <a:tblGrid>
                <a:gridCol w="1932901">
                  <a:extLst>
                    <a:ext uri="{9D8B030D-6E8A-4147-A177-3AD203B41FA5}">
                      <a16:colId xmlns:a16="http://schemas.microsoft.com/office/drawing/2014/main" val="536068974"/>
                    </a:ext>
                  </a:extLst>
                </a:gridCol>
                <a:gridCol w="1932901">
                  <a:extLst>
                    <a:ext uri="{9D8B030D-6E8A-4147-A177-3AD203B41FA5}">
                      <a16:colId xmlns:a16="http://schemas.microsoft.com/office/drawing/2014/main" val="4269391504"/>
                    </a:ext>
                  </a:extLst>
                </a:gridCol>
                <a:gridCol w="1932901">
                  <a:extLst>
                    <a:ext uri="{9D8B030D-6E8A-4147-A177-3AD203B41FA5}">
                      <a16:colId xmlns:a16="http://schemas.microsoft.com/office/drawing/2014/main" val="2463021590"/>
                    </a:ext>
                  </a:extLst>
                </a:gridCol>
                <a:gridCol w="1932901">
                  <a:extLst>
                    <a:ext uri="{9D8B030D-6E8A-4147-A177-3AD203B41FA5}">
                      <a16:colId xmlns:a16="http://schemas.microsoft.com/office/drawing/2014/main" val="4065085649"/>
                    </a:ext>
                  </a:extLst>
                </a:gridCol>
                <a:gridCol w="1932901">
                  <a:extLst>
                    <a:ext uri="{9D8B030D-6E8A-4147-A177-3AD203B41FA5}">
                      <a16:colId xmlns:a16="http://schemas.microsoft.com/office/drawing/2014/main" val="1692619416"/>
                    </a:ext>
                  </a:extLst>
                </a:gridCol>
              </a:tblGrid>
              <a:tr h="410277">
                <a:tc>
                  <a:txBody>
                    <a:bodyPr/>
                    <a:lstStyle/>
                    <a:p>
                      <a:pPr algn="ctr"/>
                      <a:r>
                        <a:rPr lang="en-US" b="1">
                          <a:latin typeface="Montserrat"/>
                        </a:rPr>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AUC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tc>
                  <a:txBody>
                    <a:bodyPr/>
                    <a:lstStyle/>
                    <a:p>
                      <a:pPr algn="ctr"/>
                      <a:r>
                        <a:rPr lang="en-US" b="1">
                          <a:latin typeface="Montserrat"/>
                        </a:rPr>
                        <a:t>Specificity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85D70"/>
                    </a:solidFill>
                  </a:tcPr>
                </a:tc>
                <a:extLst>
                  <a:ext uri="{0D108BD9-81ED-4DB2-BD59-A6C34878D82A}">
                    <a16:rowId xmlns:a16="http://schemas.microsoft.com/office/drawing/2014/main" val="3173177676"/>
                  </a:ext>
                </a:extLst>
              </a:tr>
              <a:tr h="410277">
                <a:tc>
                  <a:txBody>
                    <a:bodyPr/>
                    <a:lstStyle/>
                    <a:p>
                      <a:pPr algn="ctr"/>
                      <a:r>
                        <a:rPr lang="en-US" b="1">
                          <a:latin typeface="Montserrat"/>
                        </a:rPr>
                        <a:t>Baseline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endParaRPr lang="en-US" sz="1867" b="0" i="0" u="none" strike="noStrike" cap="none">
                        <a:solidFill>
                          <a:schemeClr val="dk1"/>
                        </a:solidFill>
                        <a:latin typeface="+mn-lt"/>
                        <a:ea typeface="+mn-ea"/>
                        <a:cs typeface="+mn-cs"/>
                        <a:sym typeface="Arial"/>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0.4608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endParaRPr lang="en-US" sz="1867" b="0" i="0" u="none" strike="noStrike" cap="none">
                        <a:solidFill>
                          <a:schemeClr val="dk1"/>
                        </a:solidFill>
                        <a:latin typeface="+mn-lt"/>
                        <a:ea typeface="+mn-ea"/>
                        <a:cs typeface="+mn-cs"/>
                        <a:sym typeface="Arial"/>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endParaRPr lang="en-US" sz="1867" b="0" i="0" u="none" strike="noStrike" cap="none">
                        <a:solidFill>
                          <a:schemeClr val="dk1"/>
                        </a:solidFill>
                        <a:latin typeface="+mn-lt"/>
                        <a:ea typeface="+mn-ea"/>
                        <a:cs typeface="+mn-cs"/>
                        <a:sym typeface="Arial"/>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12046081"/>
                  </a:ext>
                </a:extLst>
              </a:tr>
              <a:tr h="410277">
                <a:tc>
                  <a:txBody>
                    <a:bodyPr/>
                    <a:lstStyle/>
                    <a:p>
                      <a:pPr algn="ctr"/>
                      <a:r>
                        <a:rPr lang="en-US" b="1">
                          <a:latin typeface="Montserrat"/>
                        </a:rPr>
                        <a:t>Logistic Regression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0.6547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0.6156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0.5904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0.6429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1856303"/>
                  </a:ext>
                </a:extLst>
              </a:tr>
              <a:tr h="410277">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a:latin typeface="Montserrat"/>
                        </a:rPr>
                        <a:t>Random Forest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D6FF"/>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0.6188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0.6084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R="0" algn="ctr" rtl="0" fontAlgn="b">
                        <a:lnSpc>
                          <a:spcPct val="100000"/>
                        </a:lnSpc>
                        <a:spcBef>
                          <a:spcPts val="0"/>
                        </a:spcBef>
                        <a:spcAft>
                          <a:spcPts val="0"/>
                        </a:spcAft>
                        <a:buClr>
                          <a:srgbClr val="000000"/>
                        </a:buClr>
                        <a:buFont typeface="Arial"/>
                      </a:pPr>
                      <a:r>
                        <a:rPr lang="en-US" sz="1867" b="0" i="0" u="none" strike="noStrike" cap="none">
                          <a:solidFill>
                            <a:schemeClr val="dk1"/>
                          </a:solidFill>
                          <a:latin typeface="+mn-lt"/>
                          <a:ea typeface="+mn-ea"/>
                          <a:cs typeface="+mn-cs"/>
                          <a:sym typeface="Arial"/>
                        </a:rPr>
                        <a:t>0.6299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3286791"/>
                  </a:ext>
                </a:extLst>
              </a:tr>
            </a:tbl>
          </a:graphicData>
        </a:graphic>
      </p:graphicFrame>
      <p:sp>
        <p:nvSpPr>
          <p:cNvPr id="5" name="TextBox 4">
            <a:extLst>
              <a:ext uri="{FF2B5EF4-FFF2-40B4-BE49-F238E27FC236}">
                <a16:creationId xmlns:a16="http://schemas.microsoft.com/office/drawing/2014/main" id="{4F36052B-140E-C8B5-F5BC-C185BB209AD6}"/>
              </a:ext>
            </a:extLst>
          </p:cNvPr>
          <p:cNvSpPr txBox="1"/>
          <p:nvPr/>
        </p:nvSpPr>
        <p:spPr>
          <a:xfrm>
            <a:off x="2453951" y="5101088"/>
            <a:ext cx="7594169" cy="707886"/>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ea typeface="+mn-lt"/>
                <a:cs typeface="+mn-lt"/>
              </a:rPr>
              <a:t>Compared to our baseline, our improved logistic and random forest models have significantly improved performance.</a:t>
            </a:r>
            <a:endParaRPr lang="en-US" sz="2000"/>
          </a:p>
        </p:txBody>
      </p:sp>
    </p:spTree>
    <p:extLst>
      <p:ext uri="{BB962C8B-B14F-4D97-AF65-F5344CB8AC3E}">
        <p14:creationId xmlns:p14="http://schemas.microsoft.com/office/powerpoint/2010/main" val="284612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457;p38">
            <a:extLst>
              <a:ext uri="{FF2B5EF4-FFF2-40B4-BE49-F238E27FC236}">
                <a16:creationId xmlns:a16="http://schemas.microsoft.com/office/drawing/2014/main" id="{19AE5CBF-BF40-56E2-3EF3-584A0D7D3524}"/>
              </a:ext>
            </a:extLst>
          </p:cNvPr>
          <p:cNvSpPr txBox="1">
            <a:spLocks/>
          </p:cNvSpPr>
          <p:nvPr/>
        </p:nvSpPr>
        <p:spPr>
          <a:xfrm>
            <a:off x="3506382" y="299237"/>
            <a:ext cx="5179235"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rgbClr val="000000"/>
              </a:buClr>
              <a:buSzPts val="1100"/>
              <a:defRPr/>
            </a:pPr>
            <a:r>
              <a:rPr lang="en-US" sz="4400" kern="0">
                <a:solidFill>
                  <a:srgbClr val="3A5AA3"/>
                </a:solidFill>
              </a:rPr>
              <a:t>Cost Analysis</a:t>
            </a:r>
            <a:endParaRPr kumimoji="0" lang="en-US" sz="4400" b="0" i="0" u="none" strike="noStrike" kern="0" cap="none" spc="0" normalizeH="0" baseline="0" noProof="0">
              <a:ln>
                <a:noFill/>
              </a:ln>
              <a:solidFill>
                <a:srgbClr val="3A5AA3"/>
              </a:solidFill>
              <a:effectLst/>
              <a:uLnTx/>
              <a:uFillTx/>
              <a:latin typeface="Staatliches"/>
              <a:sym typeface="Staatliches"/>
            </a:endParaRPr>
          </a:p>
        </p:txBody>
      </p:sp>
      <p:pic>
        <p:nvPicPr>
          <p:cNvPr id="13" name="Picture 12" descr="A close-up of a sign&#10;&#10;AI-generated content may be incorrect.">
            <a:extLst>
              <a:ext uri="{FF2B5EF4-FFF2-40B4-BE49-F238E27FC236}">
                <a16:creationId xmlns:a16="http://schemas.microsoft.com/office/drawing/2014/main" id="{50349A1D-56A2-F361-BA3B-23D8577410DA}"/>
              </a:ext>
            </a:extLst>
          </p:cNvPr>
          <p:cNvPicPr>
            <a:picLocks noChangeAspect="1"/>
          </p:cNvPicPr>
          <p:nvPr/>
        </p:nvPicPr>
        <p:blipFill>
          <a:blip r:embed="rId2"/>
          <a:stretch>
            <a:fillRect/>
          </a:stretch>
        </p:blipFill>
        <p:spPr>
          <a:xfrm>
            <a:off x="576684" y="1524060"/>
            <a:ext cx="4248150" cy="1533525"/>
          </a:xfrm>
          <a:prstGeom prst="rect">
            <a:avLst/>
          </a:prstGeom>
        </p:spPr>
      </p:pic>
      <p:sp>
        <p:nvSpPr>
          <p:cNvPr id="15" name="Content Placeholder 14">
            <a:extLst>
              <a:ext uri="{FF2B5EF4-FFF2-40B4-BE49-F238E27FC236}">
                <a16:creationId xmlns:a16="http://schemas.microsoft.com/office/drawing/2014/main" id="{141A13ED-BBB7-AF4A-E6FE-C3EAF1FA9A6A}"/>
              </a:ext>
            </a:extLst>
          </p:cNvPr>
          <p:cNvSpPr>
            <a:spLocks noGrp="1"/>
          </p:cNvSpPr>
          <p:nvPr>
            <p:ph idx="1"/>
          </p:nvPr>
        </p:nvSpPr>
        <p:spPr>
          <a:xfrm>
            <a:off x="5622402" y="2100115"/>
            <a:ext cx="6126703" cy="3917288"/>
          </a:xfrm>
        </p:spPr>
        <p:txBody>
          <a:bodyPr vert="horz" lIns="91440" tIns="45720" rIns="91440" bIns="45720" rtlCol="0" anchor="t">
            <a:normAutofit/>
          </a:bodyPr>
          <a:lstStyle/>
          <a:p>
            <a:r>
              <a:rPr lang="en-US"/>
              <a:t>Using a cutoff point of 0.5, our model does worse than the baseline. </a:t>
            </a:r>
          </a:p>
          <a:p>
            <a:r>
              <a:rPr lang="en-US"/>
              <a:t>We must use at least a cutoff of at least 0.3 and below to generate more revenue. </a:t>
            </a:r>
          </a:p>
          <a:p>
            <a:r>
              <a:rPr lang="en-US"/>
              <a:t>Using 0.1 would mean that all patients are admitted to Inpatient.</a:t>
            </a:r>
          </a:p>
          <a:p>
            <a:endParaRPr lang="en-US"/>
          </a:p>
        </p:txBody>
      </p:sp>
      <p:pic>
        <p:nvPicPr>
          <p:cNvPr id="17" name="Picture 16" descr="A table with numbers and symbols&#10;&#10;AI-generated content may be incorrect.">
            <a:extLst>
              <a:ext uri="{FF2B5EF4-FFF2-40B4-BE49-F238E27FC236}">
                <a16:creationId xmlns:a16="http://schemas.microsoft.com/office/drawing/2014/main" id="{7E1D5587-0553-127D-B13C-FFB965CE2F34}"/>
              </a:ext>
            </a:extLst>
          </p:cNvPr>
          <p:cNvPicPr>
            <a:picLocks noChangeAspect="1"/>
          </p:cNvPicPr>
          <p:nvPr/>
        </p:nvPicPr>
        <p:blipFill>
          <a:blip r:embed="rId3"/>
          <a:stretch>
            <a:fillRect/>
          </a:stretch>
        </p:blipFill>
        <p:spPr>
          <a:xfrm>
            <a:off x="574574" y="4411620"/>
            <a:ext cx="4252369" cy="1681584"/>
          </a:xfrm>
          <a:prstGeom prst="rect">
            <a:avLst/>
          </a:prstGeom>
        </p:spPr>
      </p:pic>
      <p:pic>
        <p:nvPicPr>
          <p:cNvPr id="18" name="Picture 17" descr="A blue rectangular object with black border&#10;&#10;AI-generated content may be incorrect.">
            <a:extLst>
              <a:ext uri="{FF2B5EF4-FFF2-40B4-BE49-F238E27FC236}">
                <a16:creationId xmlns:a16="http://schemas.microsoft.com/office/drawing/2014/main" id="{BF6FFF7B-EA17-B1E7-D038-54728FAA5E92}"/>
              </a:ext>
            </a:extLst>
          </p:cNvPr>
          <p:cNvPicPr>
            <a:picLocks noChangeAspect="1"/>
          </p:cNvPicPr>
          <p:nvPr/>
        </p:nvPicPr>
        <p:blipFill>
          <a:blip r:embed="rId4"/>
          <a:stretch>
            <a:fillRect/>
          </a:stretch>
        </p:blipFill>
        <p:spPr>
          <a:xfrm>
            <a:off x="576684" y="3432979"/>
            <a:ext cx="4248150" cy="628650"/>
          </a:xfrm>
          <a:prstGeom prst="rect">
            <a:avLst/>
          </a:prstGeom>
        </p:spPr>
      </p:pic>
    </p:spTree>
    <p:extLst>
      <p:ext uri="{BB962C8B-B14F-4D97-AF65-F5344CB8AC3E}">
        <p14:creationId xmlns:p14="http://schemas.microsoft.com/office/powerpoint/2010/main" val="1832874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2260A-94A3-1AF2-16FC-D41002293251}"/>
            </a:ext>
          </a:extLst>
        </p:cNvPr>
        <p:cNvGrpSpPr/>
        <p:nvPr/>
      </p:nvGrpSpPr>
      <p:grpSpPr>
        <a:xfrm>
          <a:off x="0" y="0"/>
          <a:ext cx="0" cy="0"/>
          <a:chOff x="0" y="0"/>
          <a:chExt cx="0" cy="0"/>
        </a:xfrm>
      </p:grpSpPr>
      <p:sp>
        <p:nvSpPr>
          <p:cNvPr id="4" name="Google Shape;1457;p38">
            <a:extLst>
              <a:ext uri="{FF2B5EF4-FFF2-40B4-BE49-F238E27FC236}">
                <a16:creationId xmlns:a16="http://schemas.microsoft.com/office/drawing/2014/main" id="{FA1DBD66-9AE6-A984-3272-63C7E3458316}"/>
              </a:ext>
            </a:extLst>
          </p:cNvPr>
          <p:cNvSpPr txBox="1">
            <a:spLocks/>
          </p:cNvSpPr>
          <p:nvPr/>
        </p:nvSpPr>
        <p:spPr>
          <a:xfrm>
            <a:off x="3506382" y="299237"/>
            <a:ext cx="5179235"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a:buClr>
                <a:srgbClr val="000000"/>
              </a:buClr>
              <a:buSzPts val="1100"/>
              <a:defRPr/>
            </a:pPr>
            <a:r>
              <a:rPr lang="en-US" sz="4400" kern="0">
                <a:solidFill>
                  <a:srgbClr val="3A5AA3"/>
                </a:solidFill>
              </a:rPr>
              <a:t>SIMULATION</a:t>
            </a:r>
            <a:endParaRPr kumimoji="0" lang="en-US" sz="4400" b="0" i="0" u="none" strike="noStrike" kern="0" cap="none" spc="0" normalizeH="0" baseline="0" noProof="0">
              <a:ln>
                <a:noFill/>
              </a:ln>
              <a:solidFill>
                <a:srgbClr val="3A5AA3"/>
              </a:solidFill>
              <a:effectLst/>
              <a:uLnTx/>
              <a:uFillTx/>
              <a:latin typeface="Staatliches"/>
              <a:sym typeface="Staatliches"/>
            </a:endParaRPr>
          </a:p>
        </p:txBody>
      </p:sp>
      <p:sp>
        <p:nvSpPr>
          <p:cNvPr id="15" name="Content Placeholder 14">
            <a:extLst>
              <a:ext uri="{FF2B5EF4-FFF2-40B4-BE49-F238E27FC236}">
                <a16:creationId xmlns:a16="http://schemas.microsoft.com/office/drawing/2014/main" id="{DE0415D4-7B4C-0823-EA3B-3624B0CA2AA1}"/>
              </a:ext>
            </a:extLst>
          </p:cNvPr>
          <p:cNvSpPr>
            <a:spLocks noGrp="1"/>
          </p:cNvSpPr>
          <p:nvPr>
            <p:ph idx="1"/>
          </p:nvPr>
        </p:nvSpPr>
        <p:spPr>
          <a:xfrm>
            <a:off x="998342" y="5339241"/>
            <a:ext cx="10195313" cy="1171848"/>
          </a:xfrm>
        </p:spPr>
        <p:txBody>
          <a:bodyPr vert="horz" lIns="91440" tIns="45720" rIns="91440" bIns="45720" rtlCol="0" anchor="t">
            <a:normAutofit/>
          </a:bodyPr>
          <a:lstStyle/>
          <a:p>
            <a:r>
              <a:rPr lang="en-US" sz="1600"/>
              <a:t>Increasing OU utilization from 13.5 to 22 patients per week aligns with cost trends in the matrix, keeping expenses manageable while maximizing revenue potential.</a:t>
            </a:r>
          </a:p>
          <a:p>
            <a:r>
              <a:rPr lang="en-US" sz="1600"/>
              <a:t>Higher patient throughput leads to economies of scale, reducing cost per patient and significantly improving profit margins as seen in the gradient of the cost matrix.</a:t>
            </a:r>
            <a:endParaRPr lang="en-US" sz="2000">
              <a:solidFill>
                <a:schemeClr val="dk1"/>
              </a:solidFill>
              <a:sym typeface="Arial"/>
            </a:endParaRPr>
          </a:p>
        </p:txBody>
      </p:sp>
      <p:pic>
        <p:nvPicPr>
          <p:cNvPr id="3" name="Picture 2">
            <a:extLst>
              <a:ext uri="{FF2B5EF4-FFF2-40B4-BE49-F238E27FC236}">
                <a16:creationId xmlns:a16="http://schemas.microsoft.com/office/drawing/2014/main" id="{7815F0A1-85E3-A075-B1D2-134EC9EE0BDF}"/>
              </a:ext>
            </a:extLst>
          </p:cNvPr>
          <p:cNvPicPr>
            <a:picLocks noChangeAspect="1"/>
          </p:cNvPicPr>
          <p:nvPr/>
        </p:nvPicPr>
        <p:blipFill>
          <a:blip r:embed="rId3"/>
          <a:stretch>
            <a:fillRect/>
          </a:stretch>
        </p:blipFill>
        <p:spPr>
          <a:xfrm>
            <a:off x="366735" y="1318036"/>
            <a:ext cx="11458530" cy="3744617"/>
          </a:xfrm>
          <a:prstGeom prst="rect">
            <a:avLst/>
          </a:prstGeom>
        </p:spPr>
      </p:pic>
    </p:spTree>
    <p:extLst>
      <p:ext uri="{BB962C8B-B14F-4D97-AF65-F5344CB8AC3E}">
        <p14:creationId xmlns:p14="http://schemas.microsoft.com/office/powerpoint/2010/main" val="356908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617FA6-7FF6-4BEB-07FF-5A028C13FFF0}"/>
              </a:ext>
            </a:extLst>
          </p:cNvPr>
          <p:cNvSpPr>
            <a:spLocks noGrp="1"/>
          </p:cNvSpPr>
          <p:nvPr>
            <p:ph idx="1"/>
          </p:nvPr>
        </p:nvSpPr>
        <p:spPr>
          <a:xfrm>
            <a:off x="702527" y="1628078"/>
            <a:ext cx="10805531" cy="4616605"/>
          </a:xfrm>
        </p:spPr>
        <p:txBody>
          <a:bodyPr vert="horz" lIns="91440" tIns="45720" rIns="91440" bIns="45720" rtlCol="0" anchor="t">
            <a:normAutofit fontScale="85000" lnSpcReduction="20000"/>
          </a:bodyPr>
          <a:lstStyle/>
          <a:p>
            <a:r>
              <a:rPr lang="en-US"/>
              <a:t>Random Forest helped to determine the optimal number of variables to choose for analysis. </a:t>
            </a:r>
          </a:p>
          <a:p>
            <a:pPr marL="0" indent="0">
              <a:buNone/>
            </a:pPr>
            <a:endParaRPr lang="en-US"/>
          </a:p>
          <a:p>
            <a:r>
              <a:rPr lang="en-US"/>
              <a:t>We recommend using logistic model to improve hospital patient management. For this model, we propose using a cutoff of at least .3 to improve hospital revenue. </a:t>
            </a:r>
            <a:br>
              <a:rPr lang="en-US"/>
            </a:br>
            <a:endParaRPr lang="en-US"/>
          </a:p>
          <a:p>
            <a:pPr lvl="1">
              <a:buFont typeface="Courier New" panose="020B0604020202020204" pitchFamily="34" charset="0"/>
              <a:buChar char="o"/>
            </a:pPr>
            <a:r>
              <a:rPr lang="en-US" sz="2200">
                <a:ea typeface="+mn-lt"/>
                <a:cs typeface="+mn-lt"/>
              </a:rPr>
              <a:t>Key Variables: Gender, DRG01, </a:t>
            </a:r>
            <a:r>
              <a:rPr lang="en-US" sz="2200" err="1">
                <a:ea typeface="+mn-lt"/>
                <a:cs typeface="+mn-lt"/>
              </a:rPr>
              <a:t>PrimaryInsuranceCategory</a:t>
            </a:r>
            <a:r>
              <a:rPr lang="en-US" sz="2200">
                <a:ea typeface="+mn-lt"/>
                <a:cs typeface="+mn-lt"/>
              </a:rPr>
              <a:t>, and </a:t>
            </a:r>
            <a:r>
              <a:rPr lang="en-US" sz="2200" err="1">
                <a:ea typeface="+mn-lt"/>
                <a:cs typeface="+mn-lt"/>
              </a:rPr>
              <a:t>BloodPressureLower</a:t>
            </a:r>
            <a:endParaRPr lang="en-US" sz="2200"/>
          </a:p>
          <a:p>
            <a:pPr marL="457200" lvl="1" indent="0">
              <a:buNone/>
            </a:pPr>
            <a:endParaRPr lang="en-US"/>
          </a:p>
          <a:p>
            <a:r>
              <a:rPr lang="en-US"/>
              <a:t>Patients in cluster 1 &amp; 2 are the demographics we need to focus on to figure out the possible bottlenecks in the Observation Unit.</a:t>
            </a:r>
          </a:p>
          <a:p>
            <a:endParaRPr lang="en-US"/>
          </a:p>
          <a:p>
            <a:r>
              <a:rPr lang="en-US"/>
              <a:t>Increasing OU utilization to 22 patients per week optimizes revenue while keeping costs within a sustainable range, maximizing profitability.</a:t>
            </a:r>
          </a:p>
          <a:p>
            <a:endParaRPr lang="en-US"/>
          </a:p>
          <a:p>
            <a:endParaRPr lang="en-US"/>
          </a:p>
          <a:p>
            <a:endParaRPr lang="en-US"/>
          </a:p>
          <a:p>
            <a:endParaRPr lang="en-US"/>
          </a:p>
        </p:txBody>
      </p:sp>
      <p:sp>
        <p:nvSpPr>
          <p:cNvPr id="4" name="Google Shape;1457;p38">
            <a:extLst>
              <a:ext uri="{FF2B5EF4-FFF2-40B4-BE49-F238E27FC236}">
                <a16:creationId xmlns:a16="http://schemas.microsoft.com/office/drawing/2014/main" id="{0B0276A1-9F2F-353F-94E0-AEACFC2885DC}"/>
              </a:ext>
            </a:extLst>
          </p:cNvPr>
          <p:cNvSpPr txBox="1">
            <a:spLocks/>
          </p:cNvSpPr>
          <p:nvPr/>
        </p:nvSpPr>
        <p:spPr>
          <a:xfrm>
            <a:off x="2172291" y="299237"/>
            <a:ext cx="7847417" cy="76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Staatliches"/>
              <a:buNone/>
              <a:defRPr sz="9600" b="0" i="0" u="none" strike="noStrike" cap="none">
                <a:solidFill>
                  <a:schemeClr val="accent4"/>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5600" b="0" i="0" u="none" strike="noStrike" cap="none">
                <a:solidFill>
                  <a:schemeClr val="dk1"/>
                </a:solidFill>
                <a:latin typeface="Arial"/>
                <a:ea typeface="Arial"/>
                <a:cs typeface="Arial"/>
                <a:sym typeface="Arial"/>
              </a:defRPr>
            </a:lvl9pPr>
          </a:lstStyle>
          <a:p>
            <a:pPr marL="0" marR="0" lvl="0" indent="0" defTabSz="914400" rtl="0" eaLnBrk="1" fontAlgn="auto" latinLnBrk="0" hangingPunct="1">
              <a:lnSpc>
                <a:spcPct val="100000"/>
              </a:lnSpc>
              <a:spcBef>
                <a:spcPts val="0"/>
              </a:spcBef>
              <a:spcAft>
                <a:spcPts val="0"/>
              </a:spcAft>
              <a:buClr>
                <a:srgbClr val="000000"/>
              </a:buClr>
              <a:buSzPts val="1100"/>
              <a:buFont typeface="Staatliches"/>
              <a:buNone/>
              <a:tabLst/>
              <a:defRPr/>
            </a:pPr>
            <a:r>
              <a:rPr kumimoji="0" lang="en-US" sz="4400" b="0" i="0" u="none" strike="noStrike" kern="0" cap="none" spc="0" normalizeH="0" baseline="0" noProof="0">
                <a:ln>
                  <a:noFill/>
                </a:ln>
                <a:solidFill>
                  <a:srgbClr val="3A5AA3"/>
                </a:solidFill>
                <a:effectLst/>
                <a:uLnTx/>
                <a:uFillTx/>
                <a:latin typeface="Staatliches"/>
                <a:sym typeface="Staatliches"/>
              </a:rPr>
              <a:t>Conclusions &amp; Recommendations</a:t>
            </a:r>
          </a:p>
        </p:txBody>
      </p:sp>
    </p:spTree>
    <p:extLst>
      <p:ext uri="{BB962C8B-B14F-4D97-AF65-F5344CB8AC3E}">
        <p14:creationId xmlns:p14="http://schemas.microsoft.com/office/powerpoint/2010/main" val="1989653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20D5D19D-0789-4518-B5DC-D47ADF69D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B4E636-B13B-7DB2-0F7C-4EB3C5FC75A5}"/>
              </a:ext>
            </a:extLst>
          </p:cNvPr>
          <p:cNvSpPr>
            <a:spLocks noGrp="1"/>
          </p:cNvSpPr>
          <p:nvPr>
            <p:ph type="title"/>
          </p:nvPr>
        </p:nvSpPr>
        <p:spPr>
          <a:xfrm>
            <a:off x="968203" y="3038570"/>
            <a:ext cx="4571999" cy="2387600"/>
          </a:xfrm>
        </p:spPr>
        <p:txBody>
          <a:bodyPr vert="horz" lIns="91440" tIns="45720" rIns="91440" bIns="45720" rtlCol="0" anchor="t">
            <a:normAutofit/>
          </a:bodyPr>
          <a:lstStyle/>
          <a:p>
            <a:r>
              <a:rPr lang="en-US" sz="6600">
                <a:solidFill>
                  <a:schemeClr val="tx2">
                    <a:lumMod val="75000"/>
                    <a:lumOff val="25000"/>
                  </a:schemeClr>
                </a:solidFill>
                <a:latin typeface="Baloo Bhaijaan" panose="03080902040302020200" pitchFamily="66" charset="-78"/>
                <a:cs typeface="Baloo Bhaijaan" panose="03080902040302020200" pitchFamily="66" charset="-78"/>
              </a:rPr>
              <a:t>Thank you!</a:t>
            </a:r>
          </a:p>
        </p:txBody>
      </p:sp>
      <p:grpSp>
        <p:nvGrpSpPr>
          <p:cNvPr id="41" name="Group 4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38" name="Rectangle 37">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Rectangle 42">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octor shaking hands with a patient&#10;&#10;AI-generated content may be incorrect.">
            <a:extLst>
              <a:ext uri="{FF2B5EF4-FFF2-40B4-BE49-F238E27FC236}">
                <a16:creationId xmlns:a16="http://schemas.microsoft.com/office/drawing/2014/main" id="{9BA387EC-7B7D-1FB1-84E9-CC0C624B24E0}"/>
              </a:ext>
            </a:extLst>
          </p:cNvPr>
          <p:cNvPicPr>
            <a:picLocks noChangeAspect="1"/>
          </p:cNvPicPr>
          <p:nvPr/>
        </p:nvPicPr>
        <p:blipFill>
          <a:blip r:embed="rId2"/>
          <a:srcRect l="1174" r="31219" b="-1"/>
          <a:stretch/>
        </p:blipFill>
        <p:spPr>
          <a:xfrm>
            <a:off x="5922492" y="666728"/>
            <a:ext cx="5536001" cy="5465791"/>
          </a:xfrm>
          <a:prstGeom prst="rect">
            <a:avLst/>
          </a:prstGeom>
        </p:spPr>
      </p:pic>
    </p:spTree>
    <p:extLst>
      <p:ext uri="{BB962C8B-B14F-4D97-AF65-F5344CB8AC3E}">
        <p14:creationId xmlns:p14="http://schemas.microsoft.com/office/powerpoint/2010/main" val="2132823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0"/>
          <p:cNvSpPr/>
          <p:nvPr/>
        </p:nvSpPr>
        <p:spPr>
          <a:xfrm>
            <a:off x="6538539" y="867382"/>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14" name="Google Shape;914;p30"/>
          <p:cNvSpPr/>
          <p:nvPr/>
        </p:nvSpPr>
        <p:spPr>
          <a:xfrm>
            <a:off x="6538539" y="2392658"/>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15" name="Google Shape;915;p30"/>
          <p:cNvSpPr/>
          <p:nvPr/>
        </p:nvSpPr>
        <p:spPr>
          <a:xfrm>
            <a:off x="2342046" y="3858715"/>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16" name="Google Shape;916;p30"/>
          <p:cNvSpPr/>
          <p:nvPr/>
        </p:nvSpPr>
        <p:spPr>
          <a:xfrm>
            <a:off x="2342047" y="940280"/>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17" name="Google Shape;917;p30"/>
          <p:cNvSpPr txBox="1">
            <a:spLocks noGrp="1"/>
          </p:cNvSpPr>
          <p:nvPr>
            <p:ph type="title"/>
          </p:nvPr>
        </p:nvSpPr>
        <p:spPr>
          <a:xfrm>
            <a:off x="1378635" y="103782"/>
            <a:ext cx="6881200" cy="763600"/>
          </a:xfrm>
          <a:prstGeom prst="rect">
            <a:avLst/>
          </a:prstGeom>
        </p:spPr>
        <p:txBody>
          <a:bodyPr spcFirstLastPara="1" wrap="square" lIns="0" tIns="0" rIns="0" bIns="0" anchor="ctr" anchorCtr="0">
            <a:noAutofit/>
          </a:bodyPr>
          <a:lstStyle/>
          <a:p>
            <a:r>
              <a:rPr lang="en" sz="4800"/>
              <a:t>TABLE OF CONTENTS</a:t>
            </a:r>
            <a:endParaRPr sz="4800"/>
          </a:p>
        </p:txBody>
      </p:sp>
      <p:sp>
        <p:nvSpPr>
          <p:cNvPr id="918" name="Google Shape;918;p30"/>
          <p:cNvSpPr txBox="1">
            <a:spLocks noGrp="1"/>
          </p:cNvSpPr>
          <p:nvPr>
            <p:ph type="subTitle" idx="1"/>
          </p:nvPr>
        </p:nvSpPr>
        <p:spPr>
          <a:xfrm>
            <a:off x="177937" y="4593915"/>
            <a:ext cx="5034986" cy="626400"/>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en-US" sz="2800"/>
              <a:t>Exploratory data analysis (Eda)</a:t>
            </a:r>
          </a:p>
        </p:txBody>
      </p:sp>
      <p:sp>
        <p:nvSpPr>
          <p:cNvPr id="920" name="Google Shape;920;p30"/>
          <p:cNvSpPr txBox="1">
            <a:spLocks noGrp="1"/>
          </p:cNvSpPr>
          <p:nvPr>
            <p:ph type="title" idx="3"/>
          </p:nvPr>
        </p:nvSpPr>
        <p:spPr>
          <a:xfrm>
            <a:off x="2275446" y="4017315"/>
            <a:ext cx="840000" cy="389600"/>
          </a:xfrm>
          <a:prstGeom prst="rect">
            <a:avLst/>
          </a:prstGeom>
        </p:spPr>
        <p:txBody>
          <a:bodyPr spcFirstLastPara="1" wrap="square" lIns="0" tIns="0" rIns="0" bIns="0" anchor="ctr" anchorCtr="0">
            <a:noAutofit/>
          </a:bodyPr>
          <a:lstStyle/>
          <a:p>
            <a:r>
              <a:rPr lang="en"/>
              <a:t>03</a:t>
            </a:r>
            <a:endParaRPr/>
          </a:p>
        </p:txBody>
      </p:sp>
      <p:sp>
        <p:nvSpPr>
          <p:cNvPr id="921" name="Google Shape;921;p30"/>
          <p:cNvSpPr txBox="1">
            <a:spLocks noGrp="1"/>
          </p:cNvSpPr>
          <p:nvPr>
            <p:ph type="subTitle" idx="4"/>
          </p:nvPr>
        </p:nvSpPr>
        <p:spPr>
          <a:xfrm>
            <a:off x="5212923" y="3231170"/>
            <a:ext cx="3358000" cy="364488"/>
          </a:xfrm>
          <a:prstGeom prst="rect">
            <a:avLst/>
          </a:prstGeom>
        </p:spPr>
        <p:txBody>
          <a:bodyPr spcFirstLastPara="1" wrap="square" lIns="0" tIns="0" rIns="0" bIns="0" anchor="ctr" anchorCtr="0">
            <a:noAutofit/>
          </a:bodyPr>
          <a:lstStyle/>
          <a:p>
            <a:pPr marL="0" indent="0"/>
            <a:r>
              <a:rPr lang="en-US" sz="2800"/>
              <a:t>Cost analysis</a:t>
            </a:r>
          </a:p>
        </p:txBody>
      </p:sp>
      <p:sp>
        <p:nvSpPr>
          <p:cNvPr id="923" name="Google Shape;923;p30"/>
          <p:cNvSpPr txBox="1">
            <a:spLocks noGrp="1"/>
          </p:cNvSpPr>
          <p:nvPr>
            <p:ph type="title" idx="6"/>
          </p:nvPr>
        </p:nvSpPr>
        <p:spPr>
          <a:xfrm>
            <a:off x="6471939" y="2551258"/>
            <a:ext cx="840000" cy="389600"/>
          </a:xfrm>
          <a:prstGeom prst="rect">
            <a:avLst/>
          </a:prstGeom>
        </p:spPr>
        <p:txBody>
          <a:bodyPr spcFirstLastPara="1" wrap="square" lIns="0" tIns="0" rIns="0" bIns="0" anchor="ctr" anchorCtr="0">
            <a:noAutofit/>
          </a:bodyPr>
          <a:lstStyle/>
          <a:p>
            <a:r>
              <a:rPr lang="en"/>
              <a:t>06</a:t>
            </a:r>
            <a:endParaRPr/>
          </a:p>
        </p:txBody>
      </p:sp>
      <p:sp>
        <p:nvSpPr>
          <p:cNvPr id="924" name="Google Shape;924;p30"/>
          <p:cNvSpPr txBox="1">
            <a:spLocks noGrp="1"/>
          </p:cNvSpPr>
          <p:nvPr>
            <p:ph type="subTitle" idx="7"/>
          </p:nvPr>
        </p:nvSpPr>
        <p:spPr>
          <a:xfrm>
            <a:off x="177937" y="1792877"/>
            <a:ext cx="5034987" cy="389600"/>
          </a:xfrm>
          <a:prstGeom prst="rect">
            <a:avLst/>
          </a:prstGeom>
        </p:spPr>
        <p:txBody>
          <a:bodyPr spcFirstLastPara="1" wrap="square" lIns="0" tIns="0" rIns="0" bIns="0" anchor="ctr" anchorCtr="0">
            <a:noAutofit/>
          </a:bodyPr>
          <a:lstStyle/>
          <a:p>
            <a:pPr marL="0" indent="0"/>
            <a:r>
              <a:rPr lang="en-US" sz="2800"/>
              <a:t>Introduction &amp; Variables Dictionary</a:t>
            </a:r>
          </a:p>
        </p:txBody>
      </p:sp>
      <p:sp>
        <p:nvSpPr>
          <p:cNvPr id="926" name="Google Shape;926;p30"/>
          <p:cNvSpPr txBox="1">
            <a:spLocks noGrp="1"/>
          </p:cNvSpPr>
          <p:nvPr>
            <p:ph type="title" idx="9"/>
          </p:nvPr>
        </p:nvSpPr>
        <p:spPr>
          <a:xfrm>
            <a:off x="2275447" y="1098879"/>
            <a:ext cx="840000" cy="389600"/>
          </a:xfrm>
          <a:prstGeom prst="rect">
            <a:avLst/>
          </a:prstGeom>
        </p:spPr>
        <p:txBody>
          <a:bodyPr spcFirstLastPara="1" wrap="square" lIns="0" tIns="0" rIns="0" bIns="0" anchor="ctr" anchorCtr="0">
            <a:noAutofit/>
          </a:bodyPr>
          <a:lstStyle/>
          <a:p>
            <a:r>
              <a:rPr lang="en"/>
              <a:t>01</a:t>
            </a:r>
            <a:endParaRPr/>
          </a:p>
        </p:txBody>
      </p:sp>
      <p:sp>
        <p:nvSpPr>
          <p:cNvPr id="927" name="Google Shape;927;p30"/>
          <p:cNvSpPr txBox="1">
            <a:spLocks noGrp="1"/>
          </p:cNvSpPr>
          <p:nvPr>
            <p:ph type="subTitle" idx="13"/>
          </p:nvPr>
        </p:nvSpPr>
        <p:spPr>
          <a:xfrm>
            <a:off x="5212923" y="1792877"/>
            <a:ext cx="3358000" cy="361836"/>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en-US" sz="2800"/>
              <a:t>Model Evaluation</a:t>
            </a:r>
          </a:p>
        </p:txBody>
      </p:sp>
      <p:sp>
        <p:nvSpPr>
          <p:cNvPr id="929" name="Google Shape;929;p30"/>
          <p:cNvSpPr txBox="1">
            <a:spLocks noGrp="1"/>
          </p:cNvSpPr>
          <p:nvPr>
            <p:ph type="title" idx="15"/>
          </p:nvPr>
        </p:nvSpPr>
        <p:spPr>
          <a:xfrm>
            <a:off x="6471939" y="1025974"/>
            <a:ext cx="840000" cy="389600"/>
          </a:xfrm>
          <a:prstGeom prst="rect">
            <a:avLst/>
          </a:prstGeom>
        </p:spPr>
        <p:txBody>
          <a:bodyPr spcFirstLastPara="1" wrap="square" lIns="0" tIns="0" rIns="0" bIns="0" anchor="ctr" anchorCtr="0">
            <a:noAutofit/>
          </a:bodyPr>
          <a:lstStyle/>
          <a:p>
            <a:r>
              <a:rPr lang="en"/>
              <a:t>05</a:t>
            </a:r>
            <a:endParaRPr/>
          </a:p>
        </p:txBody>
      </p:sp>
      <p:grpSp>
        <p:nvGrpSpPr>
          <p:cNvPr id="930" name="Google Shape;930;p30"/>
          <p:cNvGrpSpPr/>
          <p:nvPr/>
        </p:nvGrpSpPr>
        <p:grpSpPr>
          <a:xfrm rot="3284565" flipH="1">
            <a:off x="11426433" y="898435"/>
            <a:ext cx="506415" cy="364383"/>
            <a:chOff x="9549534" y="2313177"/>
            <a:chExt cx="379843" cy="273310"/>
          </a:xfrm>
        </p:grpSpPr>
        <p:sp>
          <p:nvSpPr>
            <p:cNvPr id="931" name="Google Shape;931;p30"/>
            <p:cNvSpPr/>
            <p:nvPr/>
          </p:nvSpPr>
          <p:spPr>
            <a:xfrm>
              <a:off x="9740096" y="2422489"/>
              <a:ext cx="189281" cy="163999"/>
            </a:xfrm>
            <a:custGeom>
              <a:avLst/>
              <a:gdLst/>
              <a:ahLst/>
              <a:cxnLst/>
              <a:rect l="l" t="t" r="r" b="b"/>
              <a:pathLst>
                <a:path w="3385" h="2933" extrusionOk="0">
                  <a:moveTo>
                    <a:pt x="3384" y="0"/>
                  </a:moveTo>
                  <a:cubicBezTo>
                    <a:pt x="3384" y="1028"/>
                    <a:pt x="1530" y="1955"/>
                    <a:pt x="1" y="1955"/>
                  </a:cubicBezTo>
                  <a:lnTo>
                    <a:pt x="1" y="2933"/>
                  </a:lnTo>
                  <a:cubicBezTo>
                    <a:pt x="1530" y="2933"/>
                    <a:pt x="3384" y="2005"/>
                    <a:pt x="3384" y="978"/>
                  </a:cubicBezTo>
                  <a:lnTo>
                    <a:pt x="3384" y="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2" name="Google Shape;932;p30"/>
            <p:cNvSpPr/>
            <p:nvPr/>
          </p:nvSpPr>
          <p:spPr>
            <a:xfrm>
              <a:off x="9740096" y="2313177"/>
              <a:ext cx="189281" cy="218684"/>
            </a:xfrm>
            <a:custGeom>
              <a:avLst/>
              <a:gdLst/>
              <a:ahLst/>
              <a:cxnLst/>
              <a:rect l="l" t="t" r="r" b="b"/>
              <a:pathLst>
                <a:path w="3385" h="3911" extrusionOk="0">
                  <a:moveTo>
                    <a:pt x="1" y="0"/>
                  </a:moveTo>
                  <a:lnTo>
                    <a:pt x="1" y="3910"/>
                  </a:lnTo>
                  <a:cubicBezTo>
                    <a:pt x="1530" y="3910"/>
                    <a:pt x="3384" y="2983"/>
                    <a:pt x="3384" y="1955"/>
                  </a:cubicBezTo>
                  <a:cubicBezTo>
                    <a:pt x="3384" y="928"/>
                    <a:pt x="1530" y="0"/>
                    <a:pt x="1"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3" name="Google Shape;933;p30"/>
            <p:cNvSpPr/>
            <p:nvPr/>
          </p:nvSpPr>
          <p:spPr>
            <a:xfrm>
              <a:off x="9549534" y="2313177"/>
              <a:ext cx="190623" cy="218684"/>
            </a:xfrm>
            <a:custGeom>
              <a:avLst/>
              <a:gdLst/>
              <a:ahLst/>
              <a:cxnLst/>
              <a:rect l="l" t="t" r="r" b="b"/>
              <a:pathLst>
                <a:path w="3409" h="3911" extrusionOk="0">
                  <a:moveTo>
                    <a:pt x="3409" y="0"/>
                  </a:moveTo>
                  <a:cubicBezTo>
                    <a:pt x="1855" y="0"/>
                    <a:pt x="0" y="928"/>
                    <a:pt x="0" y="1955"/>
                  </a:cubicBezTo>
                  <a:cubicBezTo>
                    <a:pt x="0" y="2983"/>
                    <a:pt x="1855" y="3910"/>
                    <a:pt x="3409" y="3910"/>
                  </a:cubicBezTo>
                  <a:lnTo>
                    <a:pt x="340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4" name="Google Shape;934;p30"/>
            <p:cNvSpPr/>
            <p:nvPr/>
          </p:nvSpPr>
          <p:spPr>
            <a:xfrm>
              <a:off x="9549534" y="2422489"/>
              <a:ext cx="190623" cy="163999"/>
            </a:xfrm>
            <a:custGeom>
              <a:avLst/>
              <a:gdLst/>
              <a:ahLst/>
              <a:cxnLst/>
              <a:rect l="l" t="t" r="r" b="b"/>
              <a:pathLst>
                <a:path w="3409" h="2933" extrusionOk="0">
                  <a:moveTo>
                    <a:pt x="0" y="0"/>
                  </a:moveTo>
                  <a:lnTo>
                    <a:pt x="0" y="978"/>
                  </a:lnTo>
                  <a:cubicBezTo>
                    <a:pt x="0" y="2005"/>
                    <a:pt x="1855" y="2933"/>
                    <a:pt x="3409" y="2933"/>
                  </a:cubicBezTo>
                  <a:lnTo>
                    <a:pt x="3409" y="1955"/>
                  </a:lnTo>
                  <a:cubicBezTo>
                    <a:pt x="1855" y="1955"/>
                    <a:pt x="0" y="1028"/>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935" name="Google Shape;935;p30"/>
          <p:cNvGrpSpPr/>
          <p:nvPr/>
        </p:nvGrpSpPr>
        <p:grpSpPr>
          <a:xfrm flipH="1">
            <a:off x="10883612" y="305392"/>
            <a:ext cx="358837" cy="259741"/>
            <a:chOff x="10038633" y="2173057"/>
            <a:chExt cx="269128" cy="194806"/>
          </a:xfrm>
        </p:grpSpPr>
        <p:sp>
          <p:nvSpPr>
            <p:cNvPr id="936" name="Google Shape;936;p30"/>
            <p:cNvSpPr/>
            <p:nvPr/>
          </p:nvSpPr>
          <p:spPr>
            <a:xfrm>
              <a:off x="10173168" y="2250106"/>
              <a:ext cx="134593" cy="117757"/>
            </a:xfrm>
            <a:custGeom>
              <a:avLst/>
              <a:gdLst/>
              <a:ahLst/>
              <a:cxnLst/>
              <a:rect l="l" t="t" r="r" b="b"/>
              <a:pathLst>
                <a:path w="2407" h="2106" extrusionOk="0">
                  <a:moveTo>
                    <a:pt x="2406" y="1"/>
                  </a:moveTo>
                  <a:cubicBezTo>
                    <a:pt x="2406" y="727"/>
                    <a:pt x="1103" y="1404"/>
                    <a:pt x="0" y="1404"/>
                  </a:cubicBezTo>
                  <a:lnTo>
                    <a:pt x="0" y="2106"/>
                  </a:lnTo>
                  <a:cubicBezTo>
                    <a:pt x="1103" y="2106"/>
                    <a:pt x="2406" y="1429"/>
                    <a:pt x="2406" y="702"/>
                  </a:cubicBezTo>
                  <a:lnTo>
                    <a:pt x="24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7" name="Google Shape;937;p30"/>
            <p:cNvSpPr/>
            <p:nvPr/>
          </p:nvSpPr>
          <p:spPr>
            <a:xfrm>
              <a:off x="10173168" y="2173057"/>
              <a:ext cx="134593" cy="155611"/>
            </a:xfrm>
            <a:custGeom>
              <a:avLst/>
              <a:gdLst/>
              <a:ahLst/>
              <a:cxnLst/>
              <a:rect l="l" t="t" r="r" b="b"/>
              <a:pathLst>
                <a:path w="2407" h="2783" extrusionOk="0">
                  <a:moveTo>
                    <a:pt x="0" y="0"/>
                  </a:moveTo>
                  <a:lnTo>
                    <a:pt x="0" y="2782"/>
                  </a:lnTo>
                  <a:cubicBezTo>
                    <a:pt x="1103" y="2782"/>
                    <a:pt x="2406" y="2130"/>
                    <a:pt x="2406" y="1379"/>
                  </a:cubicBezTo>
                  <a:cubicBezTo>
                    <a:pt x="2406" y="652"/>
                    <a:pt x="1103" y="0"/>
                    <a:pt x="0"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8" name="Google Shape;938;p30"/>
            <p:cNvSpPr/>
            <p:nvPr/>
          </p:nvSpPr>
          <p:spPr>
            <a:xfrm>
              <a:off x="10038633" y="2173057"/>
              <a:ext cx="134593" cy="155611"/>
            </a:xfrm>
            <a:custGeom>
              <a:avLst/>
              <a:gdLst/>
              <a:ahLst/>
              <a:cxnLst/>
              <a:rect l="l" t="t" r="r" b="b"/>
              <a:pathLst>
                <a:path w="2407" h="2783" extrusionOk="0">
                  <a:moveTo>
                    <a:pt x="2406" y="0"/>
                  </a:moveTo>
                  <a:cubicBezTo>
                    <a:pt x="1304" y="0"/>
                    <a:pt x="0" y="652"/>
                    <a:pt x="0" y="1379"/>
                  </a:cubicBezTo>
                  <a:cubicBezTo>
                    <a:pt x="0" y="2105"/>
                    <a:pt x="1304" y="2782"/>
                    <a:pt x="2406" y="2782"/>
                  </a:cubicBezTo>
                  <a:lnTo>
                    <a:pt x="2406"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39" name="Google Shape;939;p30"/>
            <p:cNvSpPr/>
            <p:nvPr/>
          </p:nvSpPr>
          <p:spPr>
            <a:xfrm>
              <a:off x="10038633" y="2250106"/>
              <a:ext cx="134593" cy="117757"/>
            </a:xfrm>
            <a:custGeom>
              <a:avLst/>
              <a:gdLst/>
              <a:ahLst/>
              <a:cxnLst/>
              <a:rect l="l" t="t" r="r" b="b"/>
              <a:pathLst>
                <a:path w="2407" h="2106" extrusionOk="0">
                  <a:moveTo>
                    <a:pt x="0" y="1"/>
                  </a:moveTo>
                  <a:lnTo>
                    <a:pt x="0" y="702"/>
                  </a:lnTo>
                  <a:cubicBezTo>
                    <a:pt x="0" y="1429"/>
                    <a:pt x="1304" y="2106"/>
                    <a:pt x="2406" y="2106"/>
                  </a:cubicBezTo>
                  <a:lnTo>
                    <a:pt x="2406" y="1404"/>
                  </a:lnTo>
                  <a:cubicBezTo>
                    <a:pt x="1304" y="1404"/>
                    <a:pt x="0" y="727"/>
                    <a:pt x="0"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940" name="Google Shape;940;p30"/>
          <p:cNvGrpSpPr/>
          <p:nvPr/>
        </p:nvGrpSpPr>
        <p:grpSpPr>
          <a:xfrm rot="-7564751">
            <a:off x="10111955" y="94259"/>
            <a:ext cx="250435" cy="500843"/>
            <a:chOff x="8858632" y="2449775"/>
            <a:chExt cx="187827" cy="375634"/>
          </a:xfrm>
        </p:grpSpPr>
        <p:sp>
          <p:nvSpPr>
            <p:cNvPr id="941" name="Google Shape;941;p30"/>
            <p:cNvSpPr/>
            <p:nvPr/>
          </p:nvSpPr>
          <p:spPr>
            <a:xfrm>
              <a:off x="8858632" y="2624282"/>
              <a:ext cx="187827" cy="201126"/>
            </a:xfrm>
            <a:custGeom>
              <a:avLst/>
              <a:gdLst/>
              <a:ahLst/>
              <a:cxnLst/>
              <a:rect l="l" t="t" r="r" b="b"/>
              <a:pathLst>
                <a:path w="3359" h="3597" extrusionOk="0">
                  <a:moveTo>
                    <a:pt x="0" y="0"/>
                  </a:moveTo>
                  <a:lnTo>
                    <a:pt x="0" y="1955"/>
                  </a:lnTo>
                  <a:cubicBezTo>
                    <a:pt x="0" y="2482"/>
                    <a:pt x="351" y="3108"/>
                    <a:pt x="802" y="3359"/>
                  </a:cubicBezTo>
                  <a:lnTo>
                    <a:pt x="853" y="3409"/>
                  </a:lnTo>
                  <a:cubicBezTo>
                    <a:pt x="1078" y="3534"/>
                    <a:pt x="1373" y="3597"/>
                    <a:pt x="1667" y="3597"/>
                  </a:cubicBezTo>
                  <a:cubicBezTo>
                    <a:pt x="1962" y="3597"/>
                    <a:pt x="2256" y="3534"/>
                    <a:pt x="2482" y="3409"/>
                  </a:cubicBezTo>
                  <a:lnTo>
                    <a:pt x="2532" y="3359"/>
                  </a:lnTo>
                  <a:cubicBezTo>
                    <a:pt x="2983" y="3108"/>
                    <a:pt x="3359" y="2482"/>
                    <a:pt x="3359" y="1955"/>
                  </a:cubicBezTo>
                  <a:lnTo>
                    <a:pt x="3359" y="25"/>
                  </a:lnTo>
                  <a:cubicBezTo>
                    <a:pt x="3309" y="527"/>
                    <a:pt x="2432" y="953"/>
                    <a:pt x="1680" y="953"/>
                  </a:cubicBezTo>
                  <a:cubicBezTo>
                    <a:pt x="903" y="953"/>
                    <a:pt x="0" y="502"/>
                    <a:pt x="0" y="0"/>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2" name="Google Shape;942;p30"/>
            <p:cNvSpPr/>
            <p:nvPr/>
          </p:nvSpPr>
          <p:spPr>
            <a:xfrm>
              <a:off x="8858632" y="2449775"/>
              <a:ext cx="187827" cy="227798"/>
            </a:xfrm>
            <a:custGeom>
              <a:avLst/>
              <a:gdLst/>
              <a:ahLst/>
              <a:cxnLst/>
              <a:rect l="l" t="t" r="r" b="b"/>
              <a:pathLst>
                <a:path w="3359" h="4074" extrusionOk="0">
                  <a:moveTo>
                    <a:pt x="1667" y="1"/>
                  </a:moveTo>
                  <a:cubicBezTo>
                    <a:pt x="1373" y="1"/>
                    <a:pt x="1078" y="64"/>
                    <a:pt x="853" y="189"/>
                  </a:cubicBezTo>
                  <a:lnTo>
                    <a:pt x="802" y="214"/>
                  </a:lnTo>
                  <a:cubicBezTo>
                    <a:pt x="351" y="465"/>
                    <a:pt x="0" y="1116"/>
                    <a:pt x="0" y="1643"/>
                  </a:cubicBezTo>
                  <a:lnTo>
                    <a:pt x="0" y="3121"/>
                  </a:lnTo>
                  <a:cubicBezTo>
                    <a:pt x="0" y="3196"/>
                    <a:pt x="25" y="3272"/>
                    <a:pt x="51" y="3347"/>
                  </a:cubicBezTo>
                  <a:cubicBezTo>
                    <a:pt x="276" y="3748"/>
                    <a:pt x="1028" y="4074"/>
                    <a:pt x="1680" y="4074"/>
                  </a:cubicBezTo>
                  <a:cubicBezTo>
                    <a:pt x="2306" y="4074"/>
                    <a:pt x="3058" y="3748"/>
                    <a:pt x="3284" y="3347"/>
                  </a:cubicBezTo>
                  <a:cubicBezTo>
                    <a:pt x="3309" y="3297"/>
                    <a:pt x="3334" y="3222"/>
                    <a:pt x="3359" y="3146"/>
                  </a:cubicBezTo>
                  <a:lnTo>
                    <a:pt x="3359" y="1643"/>
                  </a:lnTo>
                  <a:cubicBezTo>
                    <a:pt x="3359" y="1116"/>
                    <a:pt x="2983" y="465"/>
                    <a:pt x="2532" y="214"/>
                  </a:cubicBezTo>
                  <a:lnTo>
                    <a:pt x="2482" y="189"/>
                  </a:lnTo>
                  <a:cubicBezTo>
                    <a:pt x="2256" y="64"/>
                    <a:pt x="1962" y="1"/>
                    <a:pt x="1667"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943" name="Google Shape;943;p30"/>
          <p:cNvGrpSpPr/>
          <p:nvPr/>
        </p:nvGrpSpPr>
        <p:grpSpPr>
          <a:xfrm>
            <a:off x="8834863" y="1539449"/>
            <a:ext cx="2252353" cy="3889608"/>
            <a:chOff x="6354930" y="1181557"/>
            <a:chExt cx="2289287" cy="3953389"/>
          </a:xfrm>
        </p:grpSpPr>
        <p:sp>
          <p:nvSpPr>
            <p:cNvPr id="944" name="Google Shape;944;p30"/>
            <p:cNvSpPr/>
            <p:nvPr/>
          </p:nvSpPr>
          <p:spPr>
            <a:xfrm>
              <a:off x="7496349" y="1842951"/>
              <a:ext cx="1142548" cy="3290932"/>
            </a:xfrm>
            <a:custGeom>
              <a:avLst/>
              <a:gdLst/>
              <a:ahLst/>
              <a:cxnLst/>
              <a:rect l="l" t="t" r="r" b="b"/>
              <a:pathLst>
                <a:path w="26844" h="77320" extrusionOk="0">
                  <a:moveTo>
                    <a:pt x="26843" y="1"/>
                  </a:moveTo>
                  <a:lnTo>
                    <a:pt x="76" y="14913"/>
                  </a:lnTo>
                  <a:lnTo>
                    <a:pt x="1" y="77320"/>
                  </a:lnTo>
                  <a:lnTo>
                    <a:pt x="1" y="77320"/>
                  </a:lnTo>
                  <a:lnTo>
                    <a:pt x="26843" y="62232"/>
                  </a:lnTo>
                  <a:lnTo>
                    <a:pt x="26843" y="1"/>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5" name="Google Shape;945;p30"/>
            <p:cNvSpPr/>
            <p:nvPr/>
          </p:nvSpPr>
          <p:spPr>
            <a:xfrm>
              <a:off x="6354930" y="1800302"/>
              <a:ext cx="1144633" cy="3334644"/>
            </a:xfrm>
            <a:custGeom>
              <a:avLst/>
              <a:gdLst/>
              <a:ahLst/>
              <a:cxnLst/>
              <a:rect l="l" t="t" r="r" b="b"/>
              <a:pathLst>
                <a:path w="26893" h="78347" extrusionOk="0">
                  <a:moveTo>
                    <a:pt x="1" y="0"/>
                  </a:moveTo>
                  <a:lnTo>
                    <a:pt x="1" y="62833"/>
                  </a:lnTo>
                  <a:lnTo>
                    <a:pt x="26818" y="78347"/>
                  </a:lnTo>
                  <a:lnTo>
                    <a:pt x="26893" y="15915"/>
                  </a:lnTo>
                  <a:lnTo>
                    <a:pt x="1" y="0"/>
                  </a:ln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6" name="Google Shape;946;p30"/>
            <p:cNvSpPr/>
            <p:nvPr/>
          </p:nvSpPr>
          <p:spPr>
            <a:xfrm>
              <a:off x="6657896" y="4309291"/>
              <a:ext cx="506749" cy="628350"/>
            </a:xfrm>
            <a:custGeom>
              <a:avLst/>
              <a:gdLst/>
              <a:ahLst/>
              <a:cxnLst/>
              <a:rect l="l" t="t" r="r" b="b"/>
              <a:pathLst>
                <a:path w="11906" h="14763" extrusionOk="0">
                  <a:moveTo>
                    <a:pt x="0" y="1"/>
                  </a:moveTo>
                  <a:lnTo>
                    <a:pt x="0" y="8046"/>
                  </a:lnTo>
                  <a:lnTo>
                    <a:pt x="11905" y="14763"/>
                  </a:lnTo>
                  <a:lnTo>
                    <a:pt x="11905" y="7044"/>
                  </a:lnTo>
                  <a:lnTo>
                    <a:pt x="0"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7" name="Google Shape;947;p30"/>
            <p:cNvSpPr/>
            <p:nvPr/>
          </p:nvSpPr>
          <p:spPr>
            <a:xfrm>
              <a:off x="6902166" y="4454390"/>
              <a:ext cx="262483" cy="489682"/>
            </a:xfrm>
            <a:custGeom>
              <a:avLst/>
              <a:gdLst/>
              <a:ahLst/>
              <a:cxnLst/>
              <a:rect l="l" t="t" r="r" b="b"/>
              <a:pathLst>
                <a:path w="6167" h="11505" extrusionOk="0">
                  <a:moveTo>
                    <a:pt x="1" y="1"/>
                  </a:moveTo>
                  <a:lnTo>
                    <a:pt x="1" y="7870"/>
                  </a:lnTo>
                  <a:lnTo>
                    <a:pt x="6166" y="11504"/>
                  </a:lnTo>
                  <a:lnTo>
                    <a:pt x="6166" y="3635"/>
                  </a:lnTo>
                  <a:lnTo>
                    <a:pt x="1" y="1"/>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8" name="Google Shape;948;p30"/>
            <p:cNvSpPr/>
            <p:nvPr/>
          </p:nvSpPr>
          <p:spPr>
            <a:xfrm>
              <a:off x="6354930" y="1181557"/>
              <a:ext cx="2283946" cy="1296156"/>
            </a:xfrm>
            <a:custGeom>
              <a:avLst/>
              <a:gdLst/>
              <a:ahLst/>
              <a:cxnLst/>
              <a:rect l="l" t="t" r="r" b="b"/>
              <a:pathLst>
                <a:path w="53661" h="30453" extrusionOk="0">
                  <a:moveTo>
                    <a:pt x="26342" y="1"/>
                  </a:moveTo>
                  <a:lnTo>
                    <a:pt x="1" y="14537"/>
                  </a:lnTo>
                  <a:lnTo>
                    <a:pt x="26893" y="30452"/>
                  </a:lnTo>
                  <a:lnTo>
                    <a:pt x="53660" y="15540"/>
                  </a:lnTo>
                  <a:lnTo>
                    <a:pt x="26342"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49" name="Google Shape;949;p30"/>
            <p:cNvSpPr/>
            <p:nvPr/>
          </p:nvSpPr>
          <p:spPr>
            <a:xfrm>
              <a:off x="6556553" y="1297841"/>
              <a:ext cx="1877474" cy="1061466"/>
            </a:xfrm>
            <a:custGeom>
              <a:avLst/>
              <a:gdLst/>
              <a:ahLst/>
              <a:cxnLst/>
              <a:rect l="l" t="t" r="r" b="b"/>
              <a:pathLst>
                <a:path w="44111" h="24939" extrusionOk="0">
                  <a:moveTo>
                    <a:pt x="21605" y="1"/>
                  </a:moveTo>
                  <a:lnTo>
                    <a:pt x="0" y="11830"/>
                  </a:lnTo>
                  <a:lnTo>
                    <a:pt x="22156" y="24938"/>
                  </a:lnTo>
                  <a:lnTo>
                    <a:pt x="44111" y="12783"/>
                  </a:lnTo>
                  <a:lnTo>
                    <a:pt x="21605" y="1"/>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0" name="Google Shape;950;p30"/>
            <p:cNvSpPr/>
            <p:nvPr/>
          </p:nvSpPr>
          <p:spPr>
            <a:xfrm>
              <a:off x="7477153" y="1298905"/>
              <a:ext cx="956890" cy="621966"/>
            </a:xfrm>
            <a:custGeom>
              <a:avLst/>
              <a:gdLst/>
              <a:ahLst/>
              <a:cxnLst/>
              <a:rect l="l" t="t" r="r" b="b"/>
              <a:pathLst>
                <a:path w="22482" h="14613" extrusionOk="0">
                  <a:moveTo>
                    <a:pt x="1" y="1"/>
                  </a:moveTo>
                  <a:lnTo>
                    <a:pt x="1" y="3384"/>
                  </a:lnTo>
                  <a:lnTo>
                    <a:pt x="19199" y="14612"/>
                  </a:lnTo>
                  <a:lnTo>
                    <a:pt x="22482" y="12758"/>
                  </a:lnTo>
                  <a:lnTo>
                    <a:pt x="1" y="1"/>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1" name="Google Shape;951;p30"/>
            <p:cNvSpPr/>
            <p:nvPr/>
          </p:nvSpPr>
          <p:spPr>
            <a:xfrm>
              <a:off x="6661088" y="1406675"/>
              <a:ext cx="1669471" cy="955826"/>
            </a:xfrm>
            <a:custGeom>
              <a:avLst/>
              <a:gdLst/>
              <a:ahLst/>
              <a:cxnLst/>
              <a:rect l="l" t="t" r="r" b="b"/>
              <a:pathLst>
                <a:path w="39224" h="22457" extrusionOk="0">
                  <a:moveTo>
                    <a:pt x="19149" y="0"/>
                  </a:moveTo>
                  <a:lnTo>
                    <a:pt x="1" y="10752"/>
                  </a:lnTo>
                  <a:lnTo>
                    <a:pt x="19600" y="22456"/>
                  </a:lnTo>
                  <a:lnTo>
                    <a:pt x="39224" y="11679"/>
                  </a:lnTo>
                  <a:lnTo>
                    <a:pt x="19149"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2" name="Google Shape;952;p30"/>
            <p:cNvSpPr/>
            <p:nvPr/>
          </p:nvSpPr>
          <p:spPr>
            <a:xfrm>
              <a:off x="6354930" y="3239331"/>
              <a:ext cx="2289267" cy="784129"/>
            </a:xfrm>
            <a:custGeom>
              <a:avLst/>
              <a:gdLst/>
              <a:ahLst/>
              <a:cxnLst/>
              <a:rect l="l" t="t" r="r" b="b"/>
              <a:pathLst>
                <a:path w="53786" h="18423" extrusionOk="0">
                  <a:moveTo>
                    <a:pt x="1" y="1"/>
                  </a:moveTo>
                  <a:lnTo>
                    <a:pt x="1" y="2883"/>
                  </a:lnTo>
                  <a:lnTo>
                    <a:pt x="26893" y="18397"/>
                  </a:lnTo>
                  <a:lnTo>
                    <a:pt x="26893" y="18422"/>
                  </a:lnTo>
                  <a:lnTo>
                    <a:pt x="53785" y="3284"/>
                  </a:lnTo>
                  <a:lnTo>
                    <a:pt x="53785" y="377"/>
                  </a:lnTo>
                  <a:lnTo>
                    <a:pt x="26893" y="15515"/>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3" name="Google Shape;953;p30"/>
            <p:cNvSpPr/>
            <p:nvPr/>
          </p:nvSpPr>
          <p:spPr>
            <a:xfrm>
              <a:off x="6354930" y="2933172"/>
              <a:ext cx="2289267" cy="783065"/>
            </a:xfrm>
            <a:custGeom>
              <a:avLst/>
              <a:gdLst/>
              <a:ahLst/>
              <a:cxnLst/>
              <a:rect l="l" t="t" r="r" b="b"/>
              <a:pathLst>
                <a:path w="53786" h="18398" extrusionOk="0">
                  <a:moveTo>
                    <a:pt x="1" y="1"/>
                  </a:moveTo>
                  <a:lnTo>
                    <a:pt x="1" y="2883"/>
                  </a:lnTo>
                  <a:lnTo>
                    <a:pt x="26893" y="18397"/>
                  </a:lnTo>
                  <a:lnTo>
                    <a:pt x="53785" y="3259"/>
                  </a:lnTo>
                  <a:lnTo>
                    <a:pt x="53785" y="377"/>
                  </a:lnTo>
                  <a:lnTo>
                    <a:pt x="26893" y="15515"/>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4" name="Google Shape;954;p30"/>
            <p:cNvSpPr/>
            <p:nvPr/>
          </p:nvSpPr>
          <p:spPr>
            <a:xfrm>
              <a:off x="6354930" y="3546596"/>
              <a:ext cx="2289267" cy="783022"/>
            </a:xfrm>
            <a:custGeom>
              <a:avLst/>
              <a:gdLst/>
              <a:ahLst/>
              <a:cxnLst/>
              <a:rect l="l" t="t" r="r" b="b"/>
              <a:pathLst>
                <a:path w="53786" h="18397" extrusionOk="0">
                  <a:moveTo>
                    <a:pt x="1" y="0"/>
                  </a:moveTo>
                  <a:lnTo>
                    <a:pt x="1" y="2882"/>
                  </a:lnTo>
                  <a:lnTo>
                    <a:pt x="26893" y="18396"/>
                  </a:lnTo>
                  <a:lnTo>
                    <a:pt x="53785" y="3258"/>
                  </a:lnTo>
                  <a:lnTo>
                    <a:pt x="53785" y="376"/>
                  </a:lnTo>
                  <a:lnTo>
                    <a:pt x="26893" y="15514"/>
                  </a:lnTo>
                  <a:lnTo>
                    <a:pt x="1"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5" name="Google Shape;955;p30"/>
            <p:cNvSpPr/>
            <p:nvPr/>
          </p:nvSpPr>
          <p:spPr>
            <a:xfrm>
              <a:off x="6354930" y="3861268"/>
              <a:ext cx="2289267" cy="783022"/>
            </a:xfrm>
            <a:custGeom>
              <a:avLst/>
              <a:gdLst/>
              <a:ahLst/>
              <a:cxnLst/>
              <a:rect l="l" t="t" r="r" b="b"/>
              <a:pathLst>
                <a:path w="53786" h="18397" extrusionOk="0">
                  <a:moveTo>
                    <a:pt x="1" y="1"/>
                  </a:moveTo>
                  <a:lnTo>
                    <a:pt x="1" y="2883"/>
                  </a:lnTo>
                  <a:lnTo>
                    <a:pt x="26893" y="18397"/>
                  </a:lnTo>
                  <a:lnTo>
                    <a:pt x="53785" y="3259"/>
                  </a:lnTo>
                  <a:lnTo>
                    <a:pt x="53785" y="377"/>
                  </a:lnTo>
                  <a:lnTo>
                    <a:pt x="26893" y="15514"/>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6" name="Google Shape;956;p30"/>
            <p:cNvSpPr/>
            <p:nvPr/>
          </p:nvSpPr>
          <p:spPr>
            <a:xfrm>
              <a:off x="6354930" y="2625949"/>
              <a:ext cx="2289267" cy="783022"/>
            </a:xfrm>
            <a:custGeom>
              <a:avLst/>
              <a:gdLst/>
              <a:ahLst/>
              <a:cxnLst/>
              <a:rect l="l" t="t" r="r" b="b"/>
              <a:pathLst>
                <a:path w="53786" h="18397" extrusionOk="0">
                  <a:moveTo>
                    <a:pt x="1" y="1"/>
                  </a:moveTo>
                  <a:lnTo>
                    <a:pt x="1" y="2883"/>
                  </a:lnTo>
                  <a:lnTo>
                    <a:pt x="26893" y="18397"/>
                  </a:lnTo>
                  <a:lnTo>
                    <a:pt x="53785" y="3284"/>
                  </a:lnTo>
                  <a:lnTo>
                    <a:pt x="53785" y="377"/>
                  </a:lnTo>
                  <a:lnTo>
                    <a:pt x="26893" y="15515"/>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7" name="Google Shape;957;p30"/>
            <p:cNvSpPr/>
            <p:nvPr/>
          </p:nvSpPr>
          <p:spPr>
            <a:xfrm>
              <a:off x="6354930" y="2319790"/>
              <a:ext cx="2289267" cy="783022"/>
            </a:xfrm>
            <a:custGeom>
              <a:avLst/>
              <a:gdLst/>
              <a:ahLst/>
              <a:cxnLst/>
              <a:rect l="l" t="t" r="r" b="b"/>
              <a:pathLst>
                <a:path w="53786" h="18397" extrusionOk="0">
                  <a:moveTo>
                    <a:pt x="1" y="1"/>
                  </a:moveTo>
                  <a:lnTo>
                    <a:pt x="1" y="2883"/>
                  </a:lnTo>
                  <a:lnTo>
                    <a:pt x="26893" y="18397"/>
                  </a:lnTo>
                  <a:lnTo>
                    <a:pt x="53785" y="3259"/>
                  </a:lnTo>
                  <a:lnTo>
                    <a:pt x="53785" y="377"/>
                  </a:lnTo>
                  <a:lnTo>
                    <a:pt x="26893" y="15515"/>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8" name="Google Shape;958;p30"/>
            <p:cNvSpPr/>
            <p:nvPr/>
          </p:nvSpPr>
          <p:spPr>
            <a:xfrm>
              <a:off x="6354930" y="2012566"/>
              <a:ext cx="2289267" cy="783022"/>
            </a:xfrm>
            <a:custGeom>
              <a:avLst/>
              <a:gdLst/>
              <a:ahLst/>
              <a:cxnLst/>
              <a:rect l="l" t="t" r="r" b="b"/>
              <a:pathLst>
                <a:path w="53786" h="18397" extrusionOk="0">
                  <a:moveTo>
                    <a:pt x="1" y="1"/>
                  </a:moveTo>
                  <a:lnTo>
                    <a:pt x="1" y="2883"/>
                  </a:lnTo>
                  <a:lnTo>
                    <a:pt x="26893" y="18397"/>
                  </a:lnTo>
                  <a:lnTo>
                    <a:pt x="53785" y="3284"/>
                  </a:lnTo>
                  <a:lnTo>
                    <a:pt x="53785" y="377"/>
                  </a:lnTo>
                  <a:lnTo>
                    <a:pt x="26893" y="15515"/>
                  </a:lnTo>
                  <a:lnTo>
                    <a:pt x="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59" name="Google Shape;959;p30"/>
            <p:cNvSpPr/>
            <p:nvPr/>
          </p:nvSpPr>
          <p:spPr>
            <a:xfrm>
              <a:off x="7496349" y="3877272"/>
              <a:ext cx="1147868" cy="767019"/>
            </a:xfrm>
            <a:custGeom>
              <a:avLst/>
              <a:gdLst/>
              <a:ahLst/>
              <a:cxnLst/>
              <a:rect l="l" t="t" r="r" b="b"/>
              <a:pathLst>
                <a:path w="26969" h="18021" extrusionOk="0">
                  <a:moveTo>
                    <a:pt x="26968" y="1"/>
                  </a:moveTo>
                  <a:lnTo>
                    <a:pt x="76" y="15138"/>
                  </a:lnTo>
                  <a:lnTo>
                    <a:pt x="1" y="15088"/>
                  </a:lnTo>
                  <a:lnTo>
                    <a:pt x="1" y="17996"/>
                  </a:lnTo>
                  <a:lnTo>
                    <a:pt x="76" y="18021"/>
                  </a:lnTo>
                  <a:lnTo>
                    <a:pt x="26968" y="2883"/>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0" name="Google Shape;960;p30"/>
            <p:cNvSpPr/>
            <p:nvPr/>
          </p:nvSpPr>
          <p:spPr>
            <a:xfrm>
              <a:off x="7496349" y="3255335"/>
              <a:ext cx="1147868" cy="768125"/>
            </a:xfrm>
            <a:custGeom>
              <a:avLst/>
              <a:gdLst/>
              <a:ahLst/>
              <a:cxnLst/>
              <a:rect l="l" t="t" r="r" b="b"/>
              <a:pathLst>
                <a:path w="26969" h="18047" extrusionOk="0">
                  <a:moveTo>
                    <a:pt x="26968" y="1"/>
                  </a:moveTo>
                  <a:lnTo>
                    <a:pt x="76" y="15139"/>
                  </a:lnTo>
                  <a:lnTo>
                    <a:pt x="1" y="15114"/>
                  </a:lnTo>
                  <a:lnTo>
                    <a:pt x="1" y="17996"/>
                  </a:lnTo>
                  <a:lnTo>
                    <a:pt x="76" y="18021"/>
                  </a:lnTo>
                  <a:lnTo>
                    <a:pt x="76" y="18046"/>
                  </a:lnTo>
                  <a:lnTo>
                    <a:pt x="26968" y="2908"/>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1" name="Google Shape;961;p30"/>
            <p:cNvSpPr/>
            <p:nvPr/>
          </p:nvSpPr>
          <p:spPr>
            <a:xfrm>
              <a:off x="7496349" y="2949176"/>
              <a:ext cx="1147868" cy="767061"/>
            </a:xfrm>
            <a:custGeom>
              <a:avLst/>
              <a:gdLst/>
              <a:ahLst/>
              <a:cxnLst/>
              <a:rect l="l" t="t" r="r" b="b"/>
              <a:pathLst>
                <a:path w="26969" h="18022" extrusionOk="0">
                  <a:moveTo>
                    <a:pt x="26968" y="1"/>
                  </a:moveTo>
                  <a:lnTo>
                    <a:pt x="76" y="15139"/>
                  </a:lnTo>
                  <a:lnTo>
                    <a:pt x="1" y="15089"/>
                  </a:lnTo>
                  <a:lnTo>
                    <a:pt x="1" y="17996"/>
                  </a:lnTo>
                  <a:lnTo>
                    <a:pt x="76" y="18021"/>
                  </a:lnTo>
                  <a:lnTo>
                    <a:pt x="26968" y="2883"/>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2" name="Google Shape;962;p30"/>
            <p:cNvSpPr/>
            <p:nvPr/>
          </p:nvSpPr>
          <p:spPr>
            <a:xfrm>
              <a:off x="7496349" y="3562600"/>
              <a:ext cx="1147868" cy="767019"/>
            </a:xfrm>
            <a:custGeom>
              <a:avLst/>
              <a:gdLst/>
              <a:ahLst/>
              <a:cxnLst/>
              <a:rect l="l" t="t" r="r" b="b"/>
              <a:pathLst>
                <a:path w="26969" h="18021" extrusionOk="0">
                  <a:moveTo>
                    <a:pt x="26968" y="0"/>
                  </a:moveTo>
                  <a:lnTo>
                    <a:pt x="76" y="15138"/>
                  </a:lnTo>
                  <a:lnTo>
                    <a:pt x="1" y="15113"/>
                  </a:lnTo>
                  <a:lnTo>
                    <a:pt x="1" y="17995"/>
                  </a:lnTo>
                  <a:lnTo>
                    <a:pt x="76" y="18020"/>
                  </a:lnTo>
                  <a:lnTo>
                    <a:pt x="26968" y="2882"/>
                  </a:lnTo>
                  <a:lnTo>
                    <a:pt x="26968"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3" name="Google Shape;963;p30"/>
            <p:cNvSpPr/>
            <p:nvPr/>
          </p:nvSpPr>
          <p:spPr>
            <a:xfrm>
              <a:off x="7496349" y="2641952"/>
              <a:ext cx="1147868" cy="767019"/>
            </a:xfrm>
            <a:custGeom>
              <a:avLst/>
              <a:gdLst/>
              <a:ahLst/>
              <a:cxnLst/>
              <a:rect l="l" t="t" r="r" b="b"/>
              <a:pathLst>
                <a:path w="26969" h="18021" extrusionOk="0">
                  <a:moveTo>
                    <a:pt x="26968" y="1"/>
                  </a:moveTo>
                  <a:lnTo>
                    <a:pt x="76" y="15139"/>
                  </a:lnTo>
                  <a:lnTo>
                    <a:pt x="1" y="15114"/>
                  </a:lnTo>
                  <a:lnTo>
                    <a:pt x="1" y="17996"/>
                  </a:lnTo>
                  <a:lnTo>
                    <a:pt x="76" y="18021"/>
                  </a:lnTo>
                  <a:lnTo>
                    <a:pt x="26968" y="2908"/>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4" name="Google Shape;964;p30"/>
            <p:cNvSpPr/>
            <p:nvPr/>
          </p:nvSpPr>
          <p:spPr>
            <a:xfrm>
              <a:off x="7496349" y="2335793"/>
              <a:ext cx="1147868" cy="767019"/>
            </a:xfrm>
            <a:custGeom>
              <a:avLst/>
              <a:gdLst/>
              <a:ahLst/>
              <a:cxnLst/>
              <a:rect l="l" t="t" r="r" b="b"/>
              <a:pathLst>
                <a:path w="26969" h="18021" extrusionOk="0">
                  <a:moveTo>
                    <a:pt x="26968" y="1"/>
                  </a:moveTo>
                  <a:lnTo>
                    <a:pt x="76" y="15139"/>
                  </a:lnTo>
                  <a:lnTo>
                    <a:pt x="1" y="15089"/>
                  </a:lnTo>
                  <a:lnTo>
                    <a:pt x="1" y="17996"/>
                  </a:lnTo>
                  <a:lnTo>
                    <a:pt x="76" y="18021"/>
                  </a:lnTo>
                  <a:lnTo>
                    <a:pt x="26968" y="2883"/>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5" name="Google Shape;965;p30"/>
            <p:cNvSpPr/>
            <p:nvPr/>
          </p:nvSpPr>
          <p:spPr>
            <a:xfrm>
              <a:off x="7496349" y="2028570"/>
              <a:ext cx="1147868" cy="767019"/>
            </a:xfrm>
            <a:custGeom>
              <a:avLst/>
              <a:gdLst/>
              <a:ahLst/>
              <a:cxnLst/>
              <a:rect l="l" t="t" r="r" b="b"/>
              <a:pathLst>
                <a:path w="26969" h="18021" extrusionOk="0">
                  <a:moveTo>
                    <a:pt x="26968" y="1"/>
                  </a:moveTo>
                  <a:lnTo>
                    <a:pt x="76" y="15139"/>
                  </a:lnTo>
                  <a:lnTo>
                    <a:pt x="1" y="15114"/>
                  </a:lnTo>
                  <a:lnTo>
                    <a:pt x="1" y="17996"/>
                  </a:lnTo>
                  <a:lnTo>
                    <a:pt x="76" y="18021"/>
                  </a:lnTo>
                  <a:lnTo>
                    <a:pt x="26968" y="2908"/>
                  </a:lnTo>
                  <a:lnTo>
                    <a:pt x="2696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6" name="Google Shape;966;p30"/>
            <p:cNvSpPr/>
            <p:nvPr/>
          </p:nvSpPr>
          <p:spPr>
            <a:xfrm>
              <a:off x="6662152" y="2414749"/>
              <a:ext cx="498237" cy="870488"/>
            </a:xfrm>
            <a:custGeom>
              <a:avLst/>
              <a:gdLst/>
              <a:ahLst/>
              <a:cxnLst/>
              <a:rect l="l" t="t" r="r" b="b"/>
              <a:pathLst>
                <a:path w="11706" h="20452" extrusionOk="0">
                  <a:moveTo>
                    <a:pt x="1" y="0"/>
                  </a:moveTo>
                  <a:lnTo>
                    <a:pt x="1" y="13760"/>
                  </a:lnTo>
                  <a:lnTo>
                    <a:pt x="2933" y="15640"/>
                  </a:lnTo>
                  <a:lnTo>
                    <a:pt x="2933" y="10226"/>
                  </a:lnTo>
                  <a:lnTo>
                    <a:pt x="8773" y="13610"/>
                  </a:lnTo>
                  <a:lnTo>
                    <a:pt x="8773" y="18597"/>
                  </a:lnTo>
                  <a:lnTo>
                    <a:pt x="11705" y="20452"/>
                  </a:lnTo>
                  <a:lnTo>
                    <a:pt x="11705" y="6692"/>
                  </a:lnTo>
                  <a:lnTo>
                    <a:pt x="8773" y="4838"/>
                  </a:lnTo>
                  <a:lnTo>
                    <a:pt x="8773" y="10452"/>
                  </a:lnTo>
                  <a:lnTo>
                    <a:pt x="2933" y="6968"/>
                  </a:lnTo>
                  <a:lnTo>
                    <a:pt x="2933" y="1880"/>
                  </a:lnTo>
                  <a:lnTo>
                    <a:pt x="1" y="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grpSp>
        <p:nvGrpSpPr>
          <p:cNvPr id="967" name="Google Shape;967;p30"/>
          <p:cNvGrpSpPr/>
          <p:nvPr/>
        </p:nvGrpSpPr>
        <p:grpSpPr>
          <a:xfrm>
            <a:off x="10769402" y="4743130"/>
            <a:ext cx="1055867" cy="898784"/>
            <a:chOff x="7853581" y="4049156"/>
            <a:chExt cx="912853" cy="776957"/>
          </a:xfrm>
        </p:grpSpPr>
        <p:sp>
          <p:nvSpPr>
            <p:cNvPr id="968" name="Google Shape;968;p30"/>
            <p:cNvSpPr/>
            <p:nvPr/>
          </p:nvSpPr>
          <p:spPr>
            <a:xfrm>
              <a:off x="8349139" y="4694641"/>
              <a:ext cx="148255" cy="116363"/>
            </a:xfrm>
            <a:custGeom>
              <a:avLst/>
              <a:gdLst/>
              <a:ahLst/>
              <a:cxnLst/>
              <a:rect l="l" t="t" r="r" b="b"/>
              <a:pathLst>
                <a:path w="6643" h="5214" extrusionOk="0">
                  <a:moveTo>
                    <a:pt x="1" y="0"/>
                  </a:moveTo>
                  <a:lnTo>
                    <a:pt x="1" y="1980"/>
                  </a:lnTo>
                  <a:cubicBezTo>
                    <a:pt x="1" y="2983"/>
                    <a:pt x="728" y="4261"/>
                    <a:pt x="1605" y="4762"/>
                  </a:cubicBezTo>
                  <a:lnTo>
                    <a:pt x="1705" y="4837"/>
                  </a:lnTo>
                  <a:cubicBezTo>
                    <a:pt x="2131" y="5063"/>
                    <a:pt x="2708" y="5213"/>
                    <a:pt x="3309" y="5213"/>
                  </a:cubicBezTo>
                  <a:cubicBezTo>
                    <a:pt x="3911" y="5213"/>
                    <a:pt x="4512" y="5063"/>
                    <a:pt x="4913" y="4837"/>
                  </a:cubicBezTo>
                  <a:lnTo>
                    <a:pt x="5038" y="4762"/>
                  </a:lnTo>
                  <a:cubicBezTo>
                    <a:pt x="5891" y="4261"/>
                    <a:pt x="6642" y="3008"/>
                    <a:pt x="6642" y="1980"/>
                  </a:cubicBezTo>
                  <a:lnTo>
                    <a:pt x="6642" y="0"/>
                  </a:lnTo>
                  <a:lnTo>
                    <a:pt x="3309" y="1930"/>
                  </a:lnTo>
                  <a:lnTo>
                    <a:pt x="1"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69" name="Google Shape;969;p30"/>
            <p:cNvSpPr/>
            <p:nvPr/>
          </p:nvSpPr>
          <p:spPr>
            <a:xfrm>
              <a:off x="8123175" y="4564307"/>
              <a:ext cx="136494" cy="116363"/>
            </a:xfrm>
            <a:custGeom>
              <a:avLst/>
              <a:gdLst/>
              <a:ahLst/>
              <a:cxnLst/>
              <a:rect l="l" t="t" r="r" b="b"/>
              <a:pathLst>
                <a:path w="6116" h="5214" extrusionOk="0">
                  <a:moveTo>
                    <a:pt x="0" y="1"/>
                  </a:moveTo>
                  <a:lnTo>
                    <a:pt x="0" y="552"/>
                  </a:lnTo>
                  <a:lnTo>
                    <a:pt x="0" y="1981"/>
                  </a:lnTo>
                  <a:cubicBezTo>
                    <a:pt x="0" y="2983"/>
                    <a:pt x="727" y="4261"/>
                    <a:pt x="1604" y="4763"/>
                  </a:cubicBezTo>
                  <a:lnTo>
                    <a:pt x="1705" y="4838"/>
                  </a:lnTo>
                  <a:cubicBezTo>
                    <a:pt x="2131" y="5063"/>
                    <a:pt x="2707" y="5214"/>
                    <a:pt x="3309" y="5214"/>
                  </a:cubicBezTo>
                  <a:cubicBezTo>
                    <a:pt x="3935" y="5214"/>
                    <a:pt x="4512" y="5063"/>
                    <a:pt x="4913" y="4838"/>
                  </a:cubicBezTo>
                  <a:lnTo>
                    <a:pt x="5038" y="4763"/>
                  </a:lnTo>
                  <a:cubicBezTo>
                    <a:pt x="5339" y="4587"/>
                    <a:pt x="5640" y="4312"/>
                    <a:pt x="5890" y="3961"/>
                  </a:cubicBezTo>
                  <a:cubicBezTo>
                    <a:pt x="6016" y="3810"/>
                    <a:pt x="6066" y="3660"/>
                    <a:pt x="6116" y="3535"/>
                  </a:cubicBezTo>
                  <a:lnTo>
                    <a:pt x="0" y="1"/>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0" name="Google Shape;970;p30"/>
            <p:cNvSpPr/>
            <p:nvPr/>
          </p:nvSpPr>
          <p:spPr>
            <a:xfrm>
              <a:off x="8422987" y="4509496"/>
              <a:ext cx="338981" cy="228241"/>
            </a:xfrm>
            <a:custGeom>
              <a:avLst/>
              <a:gdLst/>
              <a:ahLst/>
              <a:cxnLst/>
              <a:rect l="l" t="t" r="r" b="b"/>
              <a:pathLst>
                <a:path w="15189" h="10227" extrusionOk="0">
                  <a:moveTo>
                    <a:pt x="15188" y="1"/>
                  </a:moveTo>
                  <a:lnTo>
                    <a:pt x="3810" y="6567"/>
                  </a:lnTo>
                  <a:lnTo>
                    <a:pt x="0" y="8747"/>
                  </a:lnTo>
                  <a:lnTo>
                    <a:pt x="0" y="10226"/>
                  </a:lnTo>
                  <a:lnTo>
                    <a:pt x="3810" y="8021"/>
                  </a:lnTo>
                  <a:lnTo>
                    <a:pt x="15188" y="1454"/>
                  </a:lnTo>
                  <a:lnTo>
                    <a:pt x="15188" y="1"/>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1" name="Google Shape;971;p30"/>
            <p:cNvSpPr/>
            <p:nvPr/>
          </p:nvSpPr>
          <p:spPr>
            <a:xfrm>
              <a:off x="8418501" y="4504608"/>
              <a:ext cx="347930" cy="237592"/>
            </a:xfrm>
            <a:custGeom>
              <a:avLst/>
              <a:gdLst/>
              <a:ahLst/>
              <a:cxnLst/>
              <a:rect l="l" t="t" r="r" b="b"/>
              <a:pathLst>
                <a:path w="15590" h="10646" extrusionOk="0">
                  <a:moveTo>
                    <a:pt x="15189" y="570"/>
                  </a:moveTo>
                  <a:lnTo>
                    <a:pt x="15189" y="1548"/>
                  </a:lnTo>
                  <a:lnTo>
                    <a:pt x="427" y="10069"/>
                  </a:lnTo>
                  <a:lnTo>
                    <a:pt x="427" y="9092"/>
                  </a:lnTo>
                  <a:lnTo>
                    <a:pt x="15189" y="570"/>
                  </a:lnTo>
                  <a:close/>
                  <a:moveTo>
                    <a:pt x="15389" y="0"/>
                  </a:moveTo>
                  <a:cubicBezTo>
                    <a:pt x="15352" y="0"/>
                    <a:pt x="15314" y="7"/>
                    <a:pt x="15289" y="19"/>
                  </a:cubicBezTo>
                  <a:lnTo>
                    <a:pt x="101" y="8791"/>
                  </a:lnTo>
                  <a:cubicBezTo>
                    <a:pt x="51" y="8841"/>
                    <a:pt x="1" y="8916"/>
                    <a:pt x="1" y="8966"/>
                  </a:cubicBezTo>
                  <a:lnTo>
                    <a:pt x="1" y="10445"/>
                  </a:lnTo>
                  <a:cubicBezTo>
                    <a:pt x="1" y="10520"/>
                    <a:pt x="26" y="10596"/>
                    <a:pt x="101" y="10621"/>
                  </a:cubicBezTo>
                  <a:cubicBezTo>
                    <a:pt x="126" y="10646"/>
                    <a:pt x="176" y="10646"/>
                    <a:pt x="201" y="10646"/>
                  </a:cubicBezTo>
                  <a:cubicBezTo>
                    <a:pt x="251" y="10646"/>
                    <a:pt x="276" y="10646"/>
                    <a:pt x="301" y="10621"/>
                  </a:cubicBezTo>
                  <a:lnTo>
                    <a:pt x="15489" y="1849"/>
                  </a:lnTo>
                  <a:cubicBezTo>
                    <a:pt x="15565" y="1824"/>
                    <a:pt x="15590" y="1748"/>
                    <a:pt x="15590" y="1673"/>
                  </a:cubicBezTo>
                  <a:lnTo>
                    <a:pt x="15590" y="220"/>
                  </a:lnTo>
                  <a:cubicBezTo>
                    <a:pt x="15590" y="144"/>
                    <a:pt x="15565" y="69"/>
                    <a:pt x="15489" y="19"/>
                  </a:cubicBezTo>
                  <a:cubicBezTo>
                    <a:pt x="15464" y="7"/>
                    <a:pt x="15427" y="0"/>
                    <a:pt x="15389"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2" name="Google Shape;972;p30"/>
            <p:cNvSpPr/>
            <p:nvPr/>
          </p:nvSpPr>
          <p:spPr>
            <a:xfrm>
              <a:off x="8507994" y="4469235"/>
              <a:ext cx="27986" cy="56508"/>
            </a:xfrm>
            <a:custGeom>
              <a:avLst/>
              <a:gdLst/>
              <a:ahLst/>
              <a:cxnLst/>
              <a:rect l="l" t="t" r="r" b="b"/>
              <a:pathLst>
                <a:path w="1254" h="2532" extrusionOk="0">
                  <a:moveTo>
                    <a:pt x="1" y="0"/>
                  </a:moveTo>
                  <a:lnTo>
                    <a:pt x="1" y="1454"/>
                  </a:lnTo>
                  <a:cubicBezTo>
                    <a:pt x="452" y="1780"/>
                    <a:pt x="828" y="2130"/>
                    <a:pt x="1053" y="2531"/>
                  </a:cubicBezTo>
                  <a:cubicBezTo>
                    <a:pt x="1179" y="2281"/>
                    <a:pt x="1254" y="2055"/>
                    <a:pt x="1254" y="1805"/>
                  </a:cubicBezTo>
                  <a:cubicBezTo>
                    <a:pt x="1254" y="1128"/>
                    <a:pt x="753" y="501"/>
                    <a:pt x="1"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3" name="Google Shape;973;p30"/>
            <p:cNvSpPr/>
            <p:nvPr/>
          </p:nvSpPr>
          <p:spPr>
            <a:xfrm>
              <a:off x="8333494" y="4684151"/>
              <a:ext cx="179009" cy="141962"/>
            </a:xfrm>
            <a:custGeom>
              <a:avLst/>
              <a:gdLst/>
              <a:ahLst/>
              <a:cxnLst/>
              <a:rect l="l" t="t" r="r" b="b"/>
              <a:pathLst>
                <a:path w="8021" h="6361" extrusionOk="0">
                  <a:moveTo>
                    <a:pt x="7594" y="571"/>
                  </a:moveTo>
                  <a:lnTo>
                    <a:pt x="7594" y="2450"/>
                  </a:lnTo>
                  <a:cubicBezTo>
                    <a:pt x="7594" y="3553"/>
                    <a:pt x="6817" y="4932"/>
                    <a:pt x="5865" y="5483"/>
                  </a:cubicBezTo>
                  <a:lnTo>
                    <a:pt x="5765" y="5533"/>
                  </a:lnTo>
                  <a:cubicBezTo>
                    <a:pt x="5288" y="5809"/>
                    <a:pt x="4649" y="5947"/>
                    <a:pt x="4013" y="5947"/>
                  </a:cubicBezTo>
                  <a:cubicBezTo>
                    <a:pt x="3377" y="5947"/>
                    <a:pt x="2744" y="5809"/>
                    <a:pt x="2281" y="5533"/>
                  </a:cubicBezTo>
                  <a:lnTo>
                    <a:pt x="2155" y="5483"/>
                  </a:lnTo>
                  <a:cubicBezTo>
                    <a:pt x="1228" y="4932"/>
                    <a:pt x="426" y="3553"/>
                    <a:pt x="426" y="2450"/>
                  </a:cubicBezTo>
                  <a:lnTo>
                    <a:pt x="426" y="571"/>
                  </a:lnTo>
                  <a:lnTo>
                    <a:pt x="3910" y="2576"/>
                  </a:lnTo>
                  <a:cubicBezTo>
                    <a:pt x="3947" y="2601"/>
                    <a:pt x="3985" y="2613"/>
                    <a:pt x="4020" y="2613"/>
                  </a:cubicBezTo>
                  <a:cubicBezTo>
                    <a:pt x="4054" y="2613"/>
                    <a:pt x="4085" y="2601"/>
                    <a:pt x="4110" y="2576"/>
                  </a:cubicBezTo>
                  <a:lnTo>
                    <a:pt x="7594" y="571"/>
                  </a:lnTo>
                  <a:close/>
                  <a:moveTo>
                    <a:pt x="213" y="0"/>
                  </a:moveTo>
                  <a:cubicBezTo>
                    <a:pt x="175" y="0"/>
                    <a:pt x="138" y="7"/>
                    <a:pt x="100" y="19"/>
                  </a:cubicBezTo>
                  <a:cubicBezTo>
                    <a:pt x="50" y="69"/>
                    <a:pt x="0" y="119"/>
                    <a:pt x="0" y="195"/>
                  </a:cubicBezTo>
                  <a:lnTo>
                    <a:pt x="0" y="2450"/>
                  </a:lnTo>
                  <a:cubicBezTo>
                    <a:pt x="0" y="3703"/>
                    <a:pt x="877" y="5207"/>
                    <a:pt x="1955" y="5834"/>
                  </a:cubicBezTo>
                  <a:lnTo>
                    <a:pt x="2055" y="5884"/>
                  </a:lnTo>
                  <a:cubicBezTo>
                    <a:pt x="2607" y="6210"/>
                    <a:pt x="3308" y="6360"/>
                    <a:pt x="4010" y="6360"/>
                  </a:cubicBezTo>
                  <a:cubicBezTo>
                    <a:pt x="4712" y="6360"/>
                    <a:pt x="5414" y="6210"/>
                    <a:pt x="5965" y="5909"/>
                  </a:cubicBezTo>
                  <a:lnTo>
                    <a:pt x="6065" y="5834"/>
                  </a:lnTo>
                  <a:cubicBezTo>
                    <a:pt x="7143" y="5207"/>
                    <a:pt x="8020" y="3703"/>
                    <a:pt x="8020" y="2450"/>
                  </a:cubicBezTo>
                  <a:lnTo>
                    <a:pt x="8020" y="195"/>
                  </a:lnTo>
                  <a:cubicBezTo>
                    <a:pt x="8020" y="119"/>
                    <a:pt x="7970" y="69"/>
                    <a:pt x="7920" y="19"/>
                  </a:cubicBezTo>
                  <a:cubicBezTo>
                    <a:pt x="7882" y="7"/>
                    <a:pt x="7845" y="0"/>
                    <a:pt x="7810" y="0"/>
                  </a:cubicBezTo>
                  <a:cubicBezTo>
                    <a:pt x="7776" y="0"/>
                    <a:pt x="7744" y="7"/>
                    <a:pt x="7719" y="19"/>
                  </a:cubicBezTo>
                  <a:lnTo>
                    <a:pt x="4010" y="2150"/>
                  </a:lnTo>
                  <a:lnTo>
                    <a:pt x="326" y="19"/>
                  </a:lnTo>
                  <a:cubicBezTo>
                    <a:pt x="288" y="7"/>
                    <a:pt x="251" y="0"/>
                    <a:pt x="213"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4" name="Google Shape;974;p30"/>
            <p:cNvSpPr/>
            <p:nvPr/>
          </p:nvSpPr>
          <p:spPr>
            <a:xfrm>
              <a:off x="8338516" y="4321003"/>
              <a:ext cx="169501" cy="253393"/>
            </a:xfrm>
            <a:custGeom>
              <a:avLst/>
              <a:gdLst/>
              <a:ahLst/>
              <a:cxnLst/>
              <a:rect l="l" t="t" r="r" b="b"/>
              <a:pathLst>
                <a:path w="7595" h="11354" extrusionOk="0">
                  <a:moveTo>
                    <a:pt x="1" y="0"/>
                  </a:moveTo>
                  <a:lnTo>
                    <a:pt x="1" y="6642"/>
                  </a:lnTo>
                  <a:lnTo>
                    <a:pt x="1" y="8096"/>
                  </a:lnTo>
                  <a:lnTo>
                    <a:pt x="1" y="10226"/>
                  </a:lnTo>
                  <a:cubicBezTo>
                    <a:pt x="1003" y="10903"/>
                    <a:pt x="2457" y="11354"/>
                    <a:pt x="3785" y="11354"/>
                  </a:cubicBezTo>
                  <a:cubicBezTo>
                    <a:pt x="5113" y="11354"/>
                    <a:pt x="6567" y="10903"/>
                    <a:pt x="7595" y="10226"/>
                  </a:cubicBezTo>
                  <a:lnTo>
                    <a:pt x="7595" y="8096"/>
                  </a:lnTo>
                  <a:lnTo>
                    <a:pt x="7595" y="6642"/>
                  </a:lnTo>
                  <a:lnTo>
                    <a:pt x="7595" y="1855"/>
                  </a:lnTo>
                  <a:lnTo>
                    <a:pt x="7595" y="0"/>
                  </a:lnTo>
                  <a:cubicBezTo>
                    <a:pt x="6567" y="677"/>
                    <a:pt x="5113" y="1128"/>
                    <a:pt x="3785" y="1128"/>
                  </a:cubicBezTo>
                  <a:cubicBezTo>
                    <a:pt x="2457" y="1128"/>
                    <a:pt x="1003" y="677"/>
                    <a:pt x="1" y="0"/>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5" name="Google Shape;975;p30"/>
            <p:cNvSpPr/>
            <p:nvPr/>
          </p:nvSpPr>
          <p:spPr>
            <a:xfrm>
              <a:off x="8333494" y="4316451"/>
              <a:ext cx="179009" cy="262989"/>
            </a:xfrm>
            <a:custGeom>
              <a:avLst/>
              <a:gdLst/>
              <a:ahLst/>
              <a:cxnLst/>
              <a:rect l="l" t="t" r="r" b="b"/>
              <a:pathLst>
                <a:path w="8021" h="11784" extrusionOk="0">
                  <a:moveTo>
                    <a:pt x="7594" y="580"/>
                  </a:moveTo>
                  <a:lnTo>
                    <a:pt x="7594" y="10330"/>
                  </a:lnTo>
                  <a:cubicBezTo>
                    <a:pt x="6617" y="10956"/>
                    <a:pt x="5213" y="11357"/>
                    <a:pt x="4035" y="11357"/>
                  </a:cubicBezTo>
                  <a:lnTo>
                    <a:pt x="4010" y="11357"/>
                  </a:lnTo>
                  <a:cubicBezTo>
                    <a:pt x="2807" y="11357"/>
                    <a:pt x="1429" y="10956"/>
                    <a:pt x="426" y="10330"/>
                  </a:cubicBezTo>
                  <a:lnTo>
                    <a:pt x="426" y="580"/>
                  </a:lnTo>
                  <a:cubicBezTo>
                    <a:pt x="1479" y="1182"/>
                    <a:pt x="2807" y="1558"/>
                    <a:pt x="4010" y="1558"/>
                  </a:cubicBezTo>
                  <a:cubicBezTo>
                    <a:pt x="5213" y="1558"/>
                    <a:pt x="6567" y="1182"/>
                    <a:pt x="7594" y="580"/>
                  </a:cubicBezTo>
                  <a:close/>
                  <a:moveTo>
                    <a:pt x="208" y="0"/>
                  </a:moveTo>
                  <a:cubicBezTo>
                    <a:pt x="177" y="0"/>
                    <a:pt x="147" y="8"/>
                    <a:pt x="125" y="29"/>
                  </a:cubicBezTo>
                  <a:cubicBezTo>
                    <a:pt x="50" y="54"/>
                    <a:pt x="0" y="129"/>
                    <a:pt x="0" y="204"/>
                  </a:cubicBezTo>
                  <a:lnTo>
                    <a:pt x="0" y="10430"/>
                  </a:lnTo>
                  <a:cubicBezTo>
                    <a:pt x="0" y="10505"/>
                    <a:pt x="50" y="10580"/>
                    <a:pt x="100" y="10605"/>
                  </a:cubicBezTo>
                  <a:cubicBezTo>
                    <a:pt x="1178" y="11332"/>
                    <a:pt x="2682" y="11783"/>
                    <a:pt x="4010" y="11783"/>
                  </a:cubicBezTo>
                  <a:lnTo>
                    <a:pt x="4035" y="11783"/>
                  </a:lnTo>
                  <a:cubicBezTo>
                    <a:pt x="5363" y="11783"/>
                    <a:pt x="6842" y="11332"/>
                    <a:pt x="7920" y="10605"/>
                  </a:cubicBezTo>
                  <a:cubicBezTo>
                    <a:pt x="7995" y="10580"/>
                    <a:pt x="8020" y="10505"/>
                    <a:pt x="8020" y="10430"/>
                  </a:cubicBezTo>
                  <a:lnTo>
                    <a:pt x="8020" y="204"/>
                  </a:lnTo>
                  <a:cubicBezTo>
                    <a:pt x="8020" y="129"/>
                    <a:pt x="7970" y="54"/>
                    <a:pt x="7920" y="29"/>
                  </a:cubicBezTo>
                  <a:cubicBezTo>
                    <a:pt x="7888" y="8"/>
                    <a:pt x="7856" y="0"/>
                    <a:pt x="7825" y="0"/>
                  </a:cubicBezTo>
                  <a:cubicBezTo>
                    <a:pt x="7781" y="0"/>
                    <a:pt x="7738" y="15"/>
                    <a:pt x="7694" y="29"/>
                  </a:cubicBezTo>
                  <a:cubicBezTo>
                    <a:pt x="6692" y="706"/>
                    <a:pt x="5263" y="1132"/>
                    <a:pt x="4010" y="1132"/>
                  </a:cubicBezTo>
                  <a:cubicBezTo>
                    <a:pt x="2782" y="1132"/>
                    <a:pt x="1328" y="706"/>
                    <a:pt x="326" y="29"/>
                  </a:cubicBezTo>
                  <a:cubicBezTo>
                    <a:pt x="297" y="15"/>
                    <a:pt x="251" y="0"/>
                    <a:pt x="208"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6" name="Google Shape;976;p30"/>
            <p:cNvSpPr/>
            <p:nvPr/>
          </p:nvSpPr>
          <p:spPr>
            <a:xfrm>
              <a:off x="8309994" y="4469235"/>
              <a:ext cx="28544" cy="56508"/>
            </a:xfrm>
            <a:custGeom>
              <a:avLst/>
              <a:gdLst/>
              <a:ahLst/>
              <a:cxnLst/>
              <a:rect l="l" t="t" r="r" b="b"/>
              <a:pathLst>
                <a:path w="1279" h="2532" extrusionOk="0">
                  <a:moveTo>
                    <a:pt x="1279" y="0"/>
                  </a:moveTo>
                  <a:cubicBezTo>
                    <a:pt x="502" y="501"/>
                    <a:pt x="0" y="1153"/>
                    <a:pt x="0" y="1805"/>
                  </a:cubicBezTo>
                  <a:cubicBezTo>
                    <a:pt x="0" y="2055"/>
                    <a:pt x="76" y="2281"/>
                    <a:pt x="201" y="2531"/>
                  </a:cubicBezTo>
                  <a:cubicBezTo>
                    <a:pt x="426" y="2130"/>
                    <a:pt x="802" y="1780"/>
                    <a:pt x="1279" y="1454"/>
                  </a:cubicBezTo>
                  <a:lnTo>
                    <a:pt x="1279"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7" name="Google Shape;977;p30"/>
            <p:cNvSpPr/>
            <p:nvPr/>
          </p:nvSpPr>
          <p:spPr>
            <a:xfrm>
              <a:off x="8309994" y="4183394"/>
              <a:ext cx="225987" cy="130357"/>
            </a:xfrm>
            <a:custGeom>
              <a:avLst/>
              <a:gdLst/>
              <a:ahLst/>
              <a:cxnLst/>
              <a:rect l="l" t="t" r="r" b="b"/>
              <a:pathLst>
                <a:path w="10126" h="5841" extrusionOk="0">
                  <a:moveTo>
                    <a:pt x="5063" y="1"/>
                  </a:moveTo>
                  <a:cubicBezTo>
                    <a:pt x="2757" y="1"/>
                    <a:pt x="0" y="1379"/>
                    <a:pt x="0" y="2908"/>
                  </a:cubicBezTo>
                  <a:lnTo>
                    <a:pt x="0" y="2933"/>
                  </a:lnTo>
                  <a:cubicBezTo>
                    <a:pt x="25" y="4462"/>
                    <a:pt x="2757" y="5841"/>
                    <a:pt x="5063" y="5841"/>
                  </a:cubicBezTo>
                  <a:cubicBezTo>
                    <a:pt x="7369" y="5841"/>
                    <a:pt x="10126" y="4462"/>
                    <a:pt x="10126" y="2908"/>
                  </a:cubicBezTo>
                  <a:cubicBezTo>
                    <a:pt x="10126" y="1379"/>
                    <a:pt x="7369" y="1"/>
                    <a:pt x="5063" y="1"/>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8" name="Google Shape;978;p30"/>
            <p:cNvSpPr/>
            <p:nvPr/>
          </p:nvSpPr>
          <p:spPr>
            <a:xfrm>
              <a:off x="8306646" y="4179489"/>
              <a:ext cx="232705" cy="137610"/>
            </a:xfrm>
            <a:custGeom>
              <a:avLst/>
              <a:gdLst/>
              <a:ahLst/>
              <a:cxnLst/>
              <a:rect l="l" t="t" r="r" b="b"/>
              <a:pathLst>
                <a:path w="10427" h="6166" extrusionOk="0">
                  <a:moveTo>
                    <a:pt x="5213" y="326"/>
                  </a:moveTo>
                  <a:cubicBezTo>
                    <a:pt x="7369" y="326"/>
                    <a:pt x="10125" y="1630"/>
                    <a:pt x="10125" y="3083"/>
                  </a:cubicBezTo>
                  <a:cubicBezTo>
                    <a:pt x="10125" y="4562"/>
                    <a:pt x="7369" y="5865"/>
                    <a:pt x="5213" y="5865"/>
                  </a:cubicBezTo>
                  <a:cubicBezTo>
                    <a:pt x="2857" y="5865"/>
                    <a:pt x="326" y="4437"/>
                    <a:pt x="301" y="3083"/>
                  </a:cubicBezTo>
                  <a:cubicBezTo>
                    <a:pt x="326" y="1630"/>
                    <a:pt x="3058" y="326"/>
                    <a:pt x="5213" y="326"/>
                  </a:cubicBezTo>
                  <a:close/>
                  <a:moveTo>
                    <a:pt x="5213" y="1"/>
                  </a:moveTo>
                  <a:cubicBezTo>
                    <a:pt x="2882" y="1"/>
                    <a:pt x="0" y="1429"/>
                    <a:pt x="0" y="3108"/>
                  </a:cubicBezTo>
                  <a:cubicBezTo>
                    <a:pt x="25" y="4762"/>
                    <a:pt x="2882" y="6166"/>
                    <a:pt x="5213" y="6166"/>
                  </a:cubicBezTo>
                  <a:cubicBezTo>
                    <a:pt x="7569" y="6166"/>
                    <a:pt x="10426" y="4762"/>
                    <a:pt x="10426" y="3083"/>
                  </a:cubicBezTo>
                  <a:cubicBezTo>
                    <a:pt x="10426" y="1429"/>
                    <a:pt x="7569" y="26"/>
                    <a:pt x="521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79" name="Google Shape;979;p30"/>
            <p:cNvSpPr/>
            <p:nvPr/>
          </p:nvSpPr>
          <p:spPr>
            <a:xfrm>
              <a:off x="8309994" y="4248293"/>
              <a:ext cx="225987" cy="97907"/>
            </a:xfrm>
            <a:custGeom>
              <a:avLst/>
              <a:gdLst/>
              <a:ahLst/>
              <a:cxnLst/>
              <a:rect l="l" t="t" r="r" b="b"/>
              <a:pathLst>
                <a:path w="10126" h="4387" extrusionOk="0">
                  <a:moveTo>
                    <a:pt x="10126" y="0"/>
                  </a:moveTo>
                  <a:cubicBezTo>
                    <a:pt x="10126" y="1554"/>
                    <a:pt x="7369" y="2933"/>
                    <a:pt x="5063" y="2933"/>
                  </a:cubicBezTo>
                  <a:cubicBezTo>
                    <a:pt x="2757" y="2933"/>
                    <a:pt x="25" y="1554"/>
                    <a:pt x="0" y="25"/>
                  </a:cubicBezTo>
                  <a:lnTo>
                    <a:pt x="0" y="1479"/>
                  </a:lnTo>
                  <a:cubicBezTo>
                    <a:pt x="0" y="2131"/>
                    <a:pt x="502" y="2757"/>
                    <a:pt x="1279" y="3258"/>
                  </a:cubicBezTo>
                  <a:cubicBezTo>
                    <a:pt x="2281" y="3935"/>
                    <a:pt x="3735" y="4386"/>
                    <a:pt x="5063" y="4386"/>
                  </a:cubicBezTo>
                  <a:cubicBezTo>
                    <a:pt x="6391" y="4386"/>
                    <a:pt x="7845" y="3935"/>
                    <a:pt x="8873" y="3258"/>
                  </a:cubicBezTo>
                  <a:cubicBezTo>
                    <a:pt x="9625" y="2757"/>
                    <a:pt x="10126" y="2131"/>
                    <a:pt x="10126" y="1479"/>
                  </a:cubicBezTo>
                  <a:lnTo>
                    <a:pt x="10126" y="0"/>
                  </a:ln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0" name="Google Shape;980;p30"/>
            <p:cNvSpPr/>
            <p:nvPr/>
          </p:nvSpPr>
          <p:spPr>
            <a:xfrm>
              <a:off x="8306646" y="4244923"/>
              <a:ext cx="232705" cy="105182"/>
            </a:xfrm>
            <a:custGeom>
              <a:avLst/>
              <a:gdLst/>
              <a:ahLst/>
              <a:cxnLst/>
              <a:rect l="l" t="t" r="r" b="b"/>
              <a:pathLst>
                <a:path w="10427" h="4713" extrusionOk="0">
                  <a:moveTo>
                    <a:pt x="10125" y="1104"/>
                  </a:moveTo>
                  <a:lnTo>
                    <a:pt x="10125" y="1630"/>
                  </a:lnTo>
                  <a:cubicBezTo>
                    <a:pt x="10125" y="2181"/>
                    <a:pt x="9699" y="2783"/>
                    <a:pt x="8922" y="3284"/>
                  </a:cubicBezTo>
                  <a:cubicBezTo>
                    <a:pt x="7920" y="3961"/>
                    <a:pt x="6466" y="4387"/>
                    <a:pt x="5213" y="4387"/>
                  </a:cubicBezTo>
                  <a:cubicBezTo>
                    <a:pt x="3960" y="4387"/>
                    <a:pt x="2506" y="3961"/>
                    <a:pt x="1504" y="3284"/>
                  </a:cubicBezTo>
                  <a:cubicBezTo>
                    <a:pt x="727" y="2783"/>
                    <a:pt x="301" y="2181"/>
                    <a:pt x="301" y="1630"/>
                  </a:cubicBezTo>
                  <a:lnTo>
                    <a:pt x="301" y="1104"/>
                  </a:lnTo>
                  <a:cubicBezTo>
                    <a:pt x="1128" y="2332"/>
                    <a:pt x="3333" y="3234"/>
                    <a:pt x="5213" y="3234"/>
                  </a:cubicBezTo>
                  <a:cubicBezTo>
                    <a:pt x="7093" y="3234"/>
                    <a:pt x="9323" y="2332"/>
                    <a:pt x="10125" y="1104"/>
                  </a:cubicBezTo>
                  <a:close/>
                  <a:moveTo>
                    <a:pt x="10276" y="1"/>
                  </a:moveTo>
                  <a:cubicBezTo>
                    <a:pt x="10201" y="1"/>
                    <a:pt x="10125" y="76"/>
                    <a:pt x="10125" y="151"/>
                  </a:cubicBezTo>
                  <a:cubicBezTo>
                    <a:pt x="10125" y="1630"/>
                    <a:pt x="7369" y="2933"/>
                    <a:pt x="5213" y="2933"/>
                  </a:cubicBezTo>
                  <a:cubicBezTo>
                    <a:pt x="2857" y="2933"/>
                    <a:pt x="326" y="1505"/>
                    <a:pt x="301" y="176"/>
                  </a:cubicBezTo>
                  <a:cubicBezTo>
                    <a:pt x="301" y="101"/>
                    <a:pt x="251" y="26"/>
                    <a:pt x="150" y="26"/>
                  </a:cubicBezTo>
                  <a:cubicBezTo>
                    <a:pt x="75" y="26"/>
                    <a:pt x="0" y="101"/>
                    <a:pt x="0" y="176"/>
                  </a:cubicBezTo>
                  <a:lnTo>
                    <a:pt x="0" y="1630"/>
                  </a:lnTo>
                  <a:cubicBezTo>
                    <a:pt x="0" y="2282"/>
                    <a:pt x="476" y="2983"/>
                    <a:pt x="1328" y="3535"/>
                  </a:cubicBezTo>
                  <a:cubicBezTo>
                    <a:pt x="2406" y="4262"/>
                    <a:pt x="3885" y="4713"/>
                    <a:pt x="5213" y="4713"/>
                  </a:cubicBezTo>
                  <a:cubicBezTo>
                    <a:pt x="6541" y="4713"/>
                    <a:pt x="8020" y="4262"/>
                    <a:pt x="9098" y="3535"/>
                  </a:cubicBezTo>
                  <a:cubicBezTo>
                    <a:pt x="9950" y="2983"/>
                    <a:pt x="10426" y="2282"/>
                    <a:pt x="10426" y="1630"/>
                  </a:cubicBezTo>
                  <a:lnTo>
                    <a:pt x="10426" y="151"/>
                  </a:lnTo>
                  <a:cubicBezTo>
                    <a:pt x="10426" y="76"/>
                    <a:pt x="10376" y="1"/>
                    <a:pt x="1027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1" name="Google Shape;981;p30"/>
            <p:cNvSpPr/>
            <p:nvPr/>
          </p:nvSpPr>
          <p:spPr>
            <a:xfrm>
              <a:off x="8282030" y="4338902"/>
              <a:ext cx="27986" cy="56508"/>
            </a:xfrm>
            <a:custGeom>
              <a:avLst/>
              <a:gdLst/>
              <a:ahLst/>
              <a:cxnLst/>
              <a:rect l="l" t="t" r="r" b="b"/>
              <a:pathLst>
                <a:path w="1254" h="2532" extrusionOk="0">
                  <a:moveTo>
                    <a:pt x="0" y="0"/>
                  </a:moveTo>
                  <a:lnTo>
                    <a:pt x="0" y="1454"/>
                  </a:lnTo>
                  <a:cubicBezTo>
                    <a:pt x="476" y="1780"/>
                    <a:pt x="852" y="2131"/>
                    <a:pt x="1053" y="2532"/>
                  </a:cubicBezTo>
                  <a:cubicBezTo>
                    <a:pt x="1178" y="2281"/>
                    <a:pt x="1253" y="2056"/>
                    <a:pt x="1253" y="1805"/>
                  </a:cubicBezTo>
                  <a:cubicBezTo>
                    <a:pt x="1253" y="1128"/>
                    <a:pt x="752" y="502"/>
                    <a:pt x="0" y="0"/>
                  </a:cubicBez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2" name="Google Shape;982;p30"/>
            <p:cNvSpPr/>
            <p:nvPr/>
          </p:nvSpPr>
          <p:spPr>
            <a:xfrm>
              <a:off x="8112552" y="4190670"/>
              <a:ext cx="169501" cy="253415"/>
            </a:xfrm>
            <a:custGeom>
              <a:avLst/>
              <a:gdLst/>
              <a:ahLst/>
              <a:cxnLst/>
              <a:rect l="l" t="t" r="r" b="b"/>
              <a:pathLst>
                <a:path w="7595" h="11355" extrusionOk="0">
                  <a:moveTo>
                    <a:pt x="0" y="1"/>
                  </a:moveTo>
                  <a:lnTo>
                    <a:pt x="0" y="1855"/>
                  </a:lnTo>
                  <a:lnTo>
                    <a:pt x="0" y="6642"/>
                  </a:lnTo>
                  <a:lnTo>
                    <a:pt x="0" y="8096"/>
                  </a:lnTo>
                  <a:lnTo>
                    <a:pt x="0" y="10226"/>
                  </a:lnTo>
                  <a:cubicBezTo>
                    <a:pt x="1003" y="10903"/>
                    <a:pt x="2481" y="11354"/>
                    <a:pt x="3785" y="11354"/>
                  </a:cubicBezTo>
                  <a:cubicBezTo>
                    <a:pt x="5113" y="11354"/>
                    <a:pt x="6567" y="10903"/>
                    <a:pt x="7594" y="10226"/>
                  </a:cubicBezTo>
                  <a:lnTo>
                    <a:pt x="7594" y="8096"/>
                  </a:lnTo>
                  <a:lnTo>
                    <a:pt x="7594" y="6642"/>
                  </a:lnTo>
                  <a:lnTo>
                    <a:pt x="7594" y="1855"/>
                  </a:lnTo>
                  <a:lnTo>
                    <a:pt x="7594" y="1"/>
                  </a:lnTo>
                  <a:cubicBezTo>
                    <a:pt x="6567" y="677"/>
                    <a:pt x="5113" y="1129"/>
                    <a:pt x="3785" y="1129"/>
                  </a:cubicBezTo>
                  <a:cubicBezTo>
                    <a:pt x="2456" y="1129"/>
                    <a:pt x="1003" y="677"/>
                    <a:pt x="0" y="1"/>
                  </a:cubicBez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3" name="Google Shape;983;p30"/>
            <p:cNvSpPr/>
            <p:nvPr/>
          </p:nvSpPr>
          <p:spPr>
            <a:xfrm>
              <a:off x="8107508" y="4185916"/>
              <a:ext cx="179009" cy="262632"/>
            </a:xfrm>
            <a:custGeom>
              <a:avLst/>
              <a:gdLst/>
              <a:ahLst/>
              <a:cxnLst/>
              <a:rect l="l" t="t" r="r" b="b"/>
              <a:pathLst>
                <a:path w="8021" h="11768" extrusionOk="0">
                  <a:moveTo>
                    <a:pt x="7595" y="590"/>
                  </a:moveTo>
                  <a:lnTo>
                    <a:pt x="7595" y="10339"/>
                  </a:lnTo>
                  <a:cubicBezTo>
                    <a:pt x="6617" y="10966"/>
                    <a:pt x="5214" y="11367"/>
                    <a:pt x="4011" y="11367"/>
                  </a:cubicBezTo>
                  <a:cubicBezTo>
                    <a:pt x="2808" y="11367"/>
                    <a:pt x="1429" y="10966"/>
                    <a:pt x="427" y="10339"/>
                  </a:cubicBezTo>
                  <a:lnTo>
                    <a:pt x="427" y="590"/>
                  </a:lnTo>
                  <a:cubicBezTo>
                    <a:pt x="1479" y="1191"/>
                    <a:pt x="2808" y="1542"/>
                    <a:pt x="4011" y="1542"/>
                  </a:cubicBezTo>
                  <a:cubicBezTo>
                    <a:pt x="5214" y="1542"/>
                    <a:pt x="6567" y="1191"/>
                    <a:pt x="7595" y="590"/>
                  </a:cubicBezTo>
                  <a:close/>
                  <a:moveTo>
                    <a:pt x="226" y="1"/>
                  </a:moveTo>
                  <a:cubicBezTo>
                    <a:pt x="189" y="1"/>
                    <a:pt x="151" y="13"/>
                    <a:pt x="126" y="38"/>
                  </a:cubicBezTo>
                  <a:cubicBezTo>
                    <a:pt x="51" y="63"/>
                    <a:pt x="1" y="139"/>
                    <a:pt x="1" y="214"/>
                  </a:cubicBezTo>
                  <a:lnTo>
                    <a:pt x="1" y="10439"/>
                  </a:lnTo>
                  <a:cubicBezTo>
                    <a:pt x="1" y="10515"/>
                    <a:pt x="51" y="10565"/>
                    <a:pt x="101" y="10615"/>
                  </a:cubicBezTo>
                  <a:cubicBezTo>
                    <a:pt x="1179" y="11342"/>
                    <a:pt x="2682" y="11768"/>
                    <a:pt x="4011" y="11768"/>
                  </a:cubicBezTo>
                  <a:cubicBezTo>
                    <a:pt x="5364" y="11768"/>
                    <a:pt x="6868" y="11342"/>
                    <a:pt x="7921" y="10615"/>
                  </a:cubicBezTo>
                  <a:cubicBezTo>
                    <a:pt x="7996" y="10565"/>
                    <a:pt x="8021" y="10515"/>
                    <a:pt x="8021" y="10439"/>
                  </a:cubicBezTo>
                  <a:lnTo>
                    <a:pt x="8021" y="214"/>
                  </a:lnTo>
                  <a:cubicBezTo>
                    <a:pt x="8021" y="139"/>
                    <a:pt x="7971" y="63"/>
                    <a:pt x="7921" y="38"/>
                  </a:cubicBezTo>
                  <a:cubicBezTo>
                    <a:pt x="7883" y="13"/>
                    <a:pt x="7845" y="1"/>
                    <a:pt x="7808" y="1"/>
                  </a:cubicBezTo>
                  <a:cubicBezTo>
                    <a:pt x="7770" y="1"/>
                    <a:pt x="7733" y="13"/>
                    <a:pt x="7695" y="38"/>
                  </a:cubicBezTo>
                  <a:cubicBezTo>
                    <a:pt x="6692" y="715"/>
                    <a:pt x="5264" y="1141"/>
                    <a:pt x="4011" y="1141"/>
                  </a:cubicBezTo>
                  <a:cubicBezTo>
                    <a:pt x="2783" y="1141"/>
                    <a:pt x="1329" y="715"/>
                    <a:pt x="327" y="38"/>
                  </a:cubicBezTo>
                  <a:cubicBezTo>
                    <a:pt x="301" y="13"/>
                    <a:pt x="264" y="1"/>
                    <a:pt x="226"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4" name="Google Shape;984;p30"/>
            <p:cNvSpPr/>
            <p:nvPr/>
          </p:nvSpPr>
          <p:spPr>
            <a:xfrm>
              <a:off x="7858044" y="4379162"/>
              <a:ext cx="564968" cy="358575"/>
            </a:xfrm>
            <a:custGeom>
              <a:avLst/>
              <a:gdLst/>
              <a:ahLst/>
              <a:cxnLst/>
              <a:rect l="l" t="t" r="r" b="b"/>
              <a:pathLst>
                <a:path w="25315" h="16067" extrusionOk="0">
                  <a:moveTo>
                    <a:pt x="1" y="1"/>
                  </a:moveTo>
                  <a:lnTo>
                    <a:pt x="1" y="5841"/>
                  </a:lnTo>
                  <a:lnTo>
                    <a:pt x="1279" y="6567"/>
                  </a:lnTo>
                  <a:lnTo>
                    <a:pt x="1279" y="2181"/>
                  </a:lnTo>
                  <a:lnTo>
                    <a:pt x="5063" y="4362"/>
                  </a:lnTo>
                  <a:lnTo>
                    <a:pt x="11404" y="8021"/>
                  </a:lnTo>
                  <a:lnTo>
                    <a:pt x="18447" y="12106"/>
                  </a:lnTo>
                  <a:lnTo>
                    <a:pt x="21530" y="13861"/>
                  </a:lnTo>
                  <a:lnTo>
                    <a:pt x="25314" y="16066"/>
                  </a:lnTo>
                  <a:lnTo>
                    <a:pt x="25314" y="14587"/>
                  </a:lnTo>
                  <a:lnTo>
                    <a:pt x="21530" y="12407"/>
                  </a:lnTo>
                  <a:lnTo>
                    <a:pt x="18923" y="10903"/>
                  </a:lnTo>
                  <a:lnTo>
                    <a:pt x="11404" y="6567"/>
                  </a:lnTo>
                  <a:lnTo>
                    <a:pt x="1" y="1"/>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5" name="Google Shape;985;p30"/>
            <p:cNvSpPr/>
            <p:nvPr/>
          </p:nvSpPr>
          <p:spPr>
            <a:xfrm>
              <a:off x="7853581" y="4374275"/>
              <a:ext cx="574452" cy="367926"/>
            </a:xfrm>
            <a:custGeom>
              <a:avLst/>
              <a:gdLst/>
              <a:ahLst/>
              <a:cxnLst/>
              <a:rect l="l" t="t" r="r" b="b"/>
              <a:pathLst>
                <a:path w="25740" h="16486" extrusionOk="0">
                  <a:moveTo>
                    <a:pt x="426" y="571"/>
                  </a:moveTo>
                  <a:lnTo>
                    <a:pt x="25314" y="14932"/>
                  </a:lnTo>
                  <a:lnTo>
                    <a:pt x="25314" y="15909"/>
                  </a:lnTo>
                  <a:lnTo>
                    <a:pt x="1579" y="2225"/>
                  </a:lnTo>
                  <a:cubicBezTo>
                    <a:pt x="1554" y="2200"/>
                    <a:pt x="1504" y="2200"/>
                    <a:pt x="1479" y="2200"/>
                  </a:cubicBezTo>
                  <a:cubicBezTo>
                    <a:pt x="1454" y="2200"/>
                    <a:pt x="1404" y="2200"/>
                    <a:pt x="1379" y="2225"/>
                  </a:cubicBezTo>
                  <a:cubicBezTo>
                    <a:pt x="1303" y="2250"/>
                    <a:pt x="1278" y="2325"/>
                    <a:pt x="1278" y="2400"/>
                  </a:cubicBezTo>
                  <a:lnTo>
                    <a:pt x="1278" y="6410"/>
                  </a:lnTo>
                  <a:lnTo>
                    <a:pt x="426" y="5934"/>
                  </a:lnTo>
                  <a:lnTo>
                    <a:pt x="426" y="571"/>
                  </a:lnTo>
                  <a:close/>
                  <a:moveTo>
                    <a:pt x="213" y="1"/>
                  </a:moveTo>
                  <a:cubicBezTo>
                    <a:pt x="176" y="1"/>
                    <a:pt x="138" y="7"/>
                    <a:pt x="100" y="19"/>
                  </a:cubicBezTo>
                  <a:cubicBezTo>
                    <a:pt x="50" y="70"/>
                    <a:pt x="0" y="145"/>
                    <a:pt x="0" y="220"/>
                  </a:cubicBezTo>
                  <a:lnTo>
                    <a:pt x="0" y="6060"/>
                  </a:lnTo>
                  <a:cubicBezTo>
                    <a:pt x="0" y="6135"/>
                    <a:pt x="50" y="6185"/>
                    <a:pt x="100" y="6235"/>
                  </a:cubicBezTo>
                  <a:lnTo>
                    <a:pt x="1379" y="6962"/>
                  </a:lnTo>
                  <a:cubicBezTo>
                    <a:pt x="1404" y="6987"/>
                    <a:pt x="1435" y="6999"/>
                    <a:pt x="1469" y="6999"/>
                  </a:cubicBezTo>
                  <a:cubicBezTo>
                    <a:pt x="1504" y="6999"/>
                    <a:pt x="1542" y="6987"/>
                    <a:pt x="1579" y="6962"/>
                  </a:cubicBezTo>
                  <a:cubicBezTo>
                    <a:pt x="1654" y="6937"/>
                    <a:pt x="1679" y="6862"/>
                    <a:pt x="1679" y="6786"/>
                  </a:cubicBezTo>
                  <a:lnTo>
                    <a:pt x="1679" y="2751"/>
                  </a:lnTo>
                  <a:lnTo>
                    <a:pt x="25414" y="16461"/>
                  </a:lnTo>
                  <a:cubicBezTo>
                    <a:pt x="25439" y="16486"/>
                    <a:pt x="25489" y="16486"/>
                    <a:pt x="25514" y="16486"/>
                  </a:cubicBezTo>
                  <a:cubicBezTo>
                    <a:pt x="25564" y="16486"/>
                    <a:pt x="25589" y="16486"/>
                    <a:pt x="25614" y="16461"/>
                  </a:cubicBezTo>
                  <a:cubicBezTo>
                    <a:pt x="25690" y="16436"/>
                    <a:pt x="25740" y="16360"/>
                    <a:pt x="25740" y="16285"/>
                  </a:cubicBezTo>
                  <a:lnTo>
                    <a:pt x="25740" y="14832"/>
                  </a:lnTo>
                  <a:cubicBezTo>
                    <a:pt x="25740" y="14756"/>
                    <a:pt x="25690" y="14681"/>
                    <a:pt x="25614" y="14631"/>
                  </a:cubicBezTo>
                  <a:lnTo>
                    <a:pt x="326" y="19"/>
                  </a:lnTo>
                  <a:cubicBezTo>
                    <a:pt x="288" y="7"/>
                    <a:pt x="251" y="1"/>
                    <a:pt x="213"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6" name="Google Shape;986;p30"/>
            <p:cNvSpPr/>
            <p:nvPr/>
          </p:nvSpPr>
          <p:spPr>
            <a:xfrm>
              <a:off x="8107508" y="4553416"/>
              <a:ext cx="167828" cy="142363"/>
            </a:xfrm>
            <a:custGeom>
              <a:avLst/>
              <a:gdLst/>
              <a:ahLst/>
              <a:cxnLst/>
              <a:rect l="l" t="t" r="r" b="b"/>
              <a:pathLst>
                <a:path w="7520" h="6379" extrusionOk="0">
                  <a:moveTo>
                    <a:pt x="427" y="589"/>
                  </a:moveTo>
                  <a:lnTo>
                    <a:pt x="6993" y="4373"/>
                  </a:lnTo>
                  <a:cubicBezTo>
                    <a:pt x="6667" y="4850"/>
                    <a:pt x="6291" y="5251"/>
                    <a:pt x="5865" y="5476"/>
                  </a:cubicBezTo>
                  <a:lnTo>
                    <a:pt x="5765" y="5551"/>
                  </a:lnTo>
                  <a:cubicBezTo>
                    <a:pt x="5289" y="5827"/>
                    <a:pt x="4650" y="5965"/>
                    <a:pt x="4014" y="5965"/>
                  </a:cubicBezTo>
                  <a:cubicBezTo>
                    <a:pt x="3378" y="5965"/>
                    <a:pt x="2745" y="5827"/>
                    <a:pt x="2281" y="5551"/>
                  </a:cubicBezTo>
                  <a:lnTo>
                    <a:pt x="2181" y="5476"/>
                  </a:lnTo>
                  <a:cubicBezTo>
                    <a:pt x="1229" y="4950"/>
                    <a:pt x="427" y="3571"/>
                    <a:pt x="427" y="2469"/>
                  </a:cubicBezTo>
                  <a:lnTo>
                    <a:pt x="427" y="589"/>
                  </a:lnTo>
                  <a:close/>
                  <a:moveTo>
                    <a:pt x="217" y="0"/>
                  </a:moveTo>
                  <a:cubicBezTo>
                    <a:pt x="182" y="0"/>
                    <a:pt x="151" y="13"/>
                    <a:pt x="126" y="38"/>
                  </a:cubicBezTo>
                  <a:cubicBezTo>
                    <a:pt x="51" y="63"/>
                    <a:pt x="1" y="138"/>
                    <a:pt x="1" y="213"/>
                  </a:cubicBezTo>
                  <a:lnTo>
                    <a:pt x="1" y="2469"/>
                  </a:lnTo>
                  <a:cubicBezTo>
                    <a:pt x="1" y="3722"/>
                    <a:pt x="878" y="5226"/>
                    <a:pt x="1956" y="5852"/>
                  </a:cubicBezTo>
                  <a:lnTo>
                    <a:pt x="2056" y="5902"/>
                  </a:lnTo>
                  <a:cubicBezTo>
                    <a:pt x="2607" y="6228"/>
                    <a:pt x="3309" y="6378"/>
                    <a:pt x="4011" y="6378"/>
                  </a:cubicBezTo>
                  <a:cubicBezTo>
                    <a:pt x="4712" y="6378"/>
                    <a:pt x="5439" y="6228"/>
                    <a:pt x="5966" y="5902"/>
                  </a:cubicBezTo>
                  <a:lnTo>
                    <a:pt x="6066" y="5852"/>
                  </a:lnTo>
                  <a:cubicBezTo>
                    <a:pt x="6592" y="5551"/>
                    <a:pt x="7093" y="5025"/>
                    <a:pt x="7444" y="4399"/>
                  </a:cubicBezTo>
                  <a:cubicBezTo>
                    <a:pt x="7520" y="4298"/>
                    <a:pt x="7469" y="4173"/>
                    <a:pt x="7369" y="4098"/>
                  </a:cubicBezTo>
                  <a:lnTo>
                    <a:pt x="327" y="38"/>
                  </a:lnTo>
                  <a:cubicBezTo>
                    <a:pt x="289" y="13"/>
                    <a:pt x="251" y="0"/>
                    <a:pt x="21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7" name="Google Shape;987;p30"/>
            <p:cNvSpPr/>
            <p:nvPr/>
          </p:nvSpPr>
          <p:spPr>
            <a:xfrm>
              <a:off x="7853581" y="4227739"/>
              <a:ext cx="912853" cy="482036"/>
            </a:xfrm>
            <a:custGeom>
              <a:avLst/>
              <a:gdLst/>
              <a:ahLst/>
              <a:cxnLst/>
              <a:rect l="l" t="t" r="r" b="b"/>
              <a:pathLst>
                <a:path w="40903" h="21599" extrusionOk="0">
                  <a:moveTo>
                    <a:pt x="19399" y="570"/>
                  </a:moveTo>
                  <a:lnTo>
                    <a:pt x="20251" y="1047"/>
                  </a:lnTo>
                  <a:lnTo>
                    <a:pt x="20251" y="2400"/>
                  </a:lnTo>
                  <a:cubicBezTo>
                    <a:pt x="20251" y="3052"/>
                    <a:pt x="20702" y="3728"/>
                    <a:pt x="21504" y="4305"/>
                  </a:cubicBezTo>
                  <a:lnTo>
                    <a:pt x="21504" y="10721"/>
                  </a:lnTo>
                  <a:cubicBezTo>
                    <a:pt x="20702" y="11297"/>
                    <a:pt x="20251" y="11949"/>
                    <a:pt x="20251" y="12626"/>
                  </a:cubicBezTo>
                  <a:cubicBezTo>
                    <a:pt x="20251" y="12901"/>
                    <a:pt x="20326" y="13177"/>
                    <a:pt x="20476" y="13453"/>
                  </a:cubicBezTo>
                  <a:cubicBezTo>
                    <a:pt x="20702" y="13854"/>
                    <a:pt x="21103" y="14255"/>
                    <a:pt x="21604" y="14580"/>
                  </a:cubicBezTo>
                  <a:cubicBezTo>
                    <a:pt x="22682" y="15307"/>
                    <a:pt x="24186" y="15758"/>
                    <a:pt x="25514" y="15758"/>
                  </a:cubicBezTo>
                  <a:lnTo>
                    <a:pt x="25539" y="15758"/>
                  </a:lnTo>
                  <a:cubicBezTo>
                    <a:pt x="26867" y="15758"/>
                    <a:pt x="28346" y="15307"/>
                    <a:pt x="29424" y="14580"/>
                  </a:cubicBezTo>
                  <a:cubicBezTo>
                    <a:pt x="29950" y="14230"/>
                    <a:pt x="30326" y="13854"/>
                    <a:pt x="30552" y="13453"/>
                  </a:cubicBezTo>
                  <a:cubicBezTo>
                    <a:pt x="30702" y="13177"/>
                    <a:pt x="30802" y="12901"/>
                    <a:pt x="30802" y="12626"/>
                  </a:cubicBezTo>
                  <a:cubicBezTo>
                    <a:pt x="30802" y="11949"/>
                    <a:pt x="30351" y="11297"/>
                    <a:pt x="29524" y="10721"/>
                  </a:cubicBezTo>
                  <a:lnTo>
                    <a:pt x="29524" y="6410"/>
                  </a:lnTo>
                  <a:lnTo>
                    <a:pt x="40276" y="12626"/>
                  </a:lnTo>
                  <a:lnTo>
                    <a:pt x="25514" y="21147"/>
                  </a:lnTo>
                  <a:lnTo>
                    <a:pt x="627" y="6786"/>
                  </a:lnTo>
                  <a:lnTo>
                    <a:pt x="11379" y="570"/>
                  </a:lnTo>
                  <a:lnTo>
                    <a:pt x="11379" y="4881"/>
                  </a:lnTo>
                  <a:cubicBezTo>
                    <a:pt x="10577" y="5433"/>
                    <a:pt x="10126" y="6109"/>
                    <a:pt x="10126" y="6786"/>
                  </a:cubicBezTo>
                  <a:cubicBezTo>
                    <a:pt x="10126" y="7062"/>
                    <a:pt x="10201" y="7337"/>
                    <a:pt x="10351" y="7613"/>
                  </a:cubicBezTo>
                  <a:cubicBezTo>
                    <a:pt x="10577" y="8014"/>
                    <a:pt x="10953" y="8390"/>
                    <a:pt x="11479" y="8741"/>
                  </a:cubicBezTo>
                  <a:cubicBezTo>
                    <a:pt x="12557" y="9468"/>
                    <a:pt x="14060" y="9894"/>
                    <a:pt x="15389" y="9894"/>
                  </a:cubicBezTo>
                  <a:cubicBezTo>
                    <a:pt x="16742" y="9894"/>
                    <a:pt x="18246" y="9468"/>
                    <a:pt x="19299" y="8741"/>
                  </a:cubicBezTo>
                  <a:cubicBezTo>
                    <a:pt x="19825" y="8390"/>
                    <a:pt x="20201" y="8014"/>
                    <a:pt x="20451" y="7613"/>
                  </a:cubicBezTo>
                  <a:cubicBezTo>
                    <a:pt x="20602" y="7337"/>
                    <a:pt x="20677" y="7062"/>
                    <a:pt x="20677" y="6786"/>
                  </a:cubicBezTo>
                  <a:cubicBezTo>
                    <a:pt x="20677" y="6109"/>
                    <a:pt x="20226" y="5433"/>
                    <a:pt x="19399" y="4881"/>
                  </a:cubicBezTo>
                  <a:lnTo>
                    <a:pt x="19399" y="570"/>
                  </a:lnTo>
                  <a:close/>
                  <a:moveTo>
                    <a:pt x="11595" y="0"/>
                  </a:moveTo>
                  <a:cubicBezTo>
                    <a:pt x="11560" y="0"/>
                    <a:pt x="11529" y="6"/>
                    <a:pt x="11504" y="19"/>
                  </a:cubicBezTo>
                  <a:lnTo>
                    <a:pt x="100" y="6585"/>
                  </a:lnTo>
                  <a:cubicBezTo>
                    <a:pt x="50" y="6636"/>
                    <a:pt x="0" y="6711"/>
                    <a:pt x="0" y="6786"/>
                  </a:cubicBezTo>
                  <a:cubicBezTo>
                    <a:pt x="0" y="6836"/>
                    <a:pt x="50" y="6911"/>
                    <a:pt x="100" y="6961"/>
                  </a:cubicBezTo>
                  <a:lnTo>
                    <a:pt x="25414" y="21573"/>
                  </a:lnTo>
                  <a:cubicBezTo>
                    <a:pt x="25439" y="21573"/>
                    <a:pt x="25489" y="21598"/>
                    <a:pt x="25514" y="21598"/>
                  </a:cubicBezTo>
                  <a:cubicBezTo>
                    <a:pt x="25564" y="21598"/>
                    <a:pt x="25589" y="21573"/>
                    <a:pt x="25614" y="21573"/>
                  </a:cubicBezTo>
                  <a:lnTo>
                    <a:pt x="40802" y="12801"/>
                  </a:lnTo>
                  <a:cubicBezTo>
                    <a:pt x="40878" y="12751"/>
                    <a:pt x="40903" y="12701"/>
                    <a:pt x="40903" y="12626"/>
                  </a:cubicBezTo>
                  <a:cubicBezTo>
                    <a:pt x="40903" y="12550"/>
                    <a:pt x="40878" y="12475"/>
                    <a:pt x="40802" y="12425"/>
                  </a:cubicBezTo>
                  <a:lnTo>
                    <a:pt x="29424" y="5859"/>
                  </a:lnTo>
                  <a:cubicBezTo>
                    <a:pt x="29386" y="5846"/>
                    <a:pt x="29349" y="5840"/>
                    <a:pt x="29314" y="5840"/>
                  </a:cubicBezTo>
                  <a:cubicBezTo>
                    <a:pt x="29280" y="5840"/>
                    <a:pt x="29248" y="5846"/>
                    <a:pt x="29223" y="5859"/>
                  </a:cubicBezTo>
                  <a:cubicBezTo>
                    <a:pt x="29148" y="5909"/>
                    <a:pt x="29098" y="5959"/>
                    <a:pt x="29098" y="6034"/>
                  </a:cubicBezTo>
                  <a:lnTo>
                    <a:pt x="29098" y="10821"/>
                  </a:lnTo>
                  <a:cubicBezTo>
                    <a:pt x="29098" y="10896"/>
                    <a:pt x="29148" y="10971"/>
                    <a:pt x="29198" y="10996"/>
                  </a:cubicBezTo>
                  <a:cubicBezTo>
                    <a:pt x="29950" y="11498"/>
                    <a:pt x="30376" y="12074"/>
                    <a:pt x="30376" y="12626"/>
                  </a:cubicBezTo>
                  <a:cubicBezTo>
                    <a:pt x="30376" y="12826"/>
                    <a:pt x="30301" y="13027"/>
                    <a:pt x="30201" y="13252"/>
                  </a:cubicBezTo>
                  <a:cubicBezTo>
                    <a:pt x="30000" y="13578"/>
                    <a:pt x="29649" y="13929"/>
                    <a:pt x="29198" y="14230"/>
                  </a:cubicBezTo>
                  <a:cubicBezTo>
                    <a:pt x="28222" y="14888"/>
                    <a:pt x="26843" y="15333"/>
                    <a:pt x="25614" y="15333"/>
                  </a:cubicBezTo>
                  <a:cubicBezTo>
                    <a:pt x="25581" y="15333"/>
                    <a:pt x="25547" y="15333"/>
                    <a:pt x="25514" y="15332"/>
                  </a:cubicBezTo>
                  <a:cubicBezTo>
                    <a:pt x="24286" y="15332"/>
                    <a:pt x="22832" y="14906"/>
                    <a:pt x="21830" y="14230"/>
                  </a:cubicBezTo>
                  <a:cubicBezTo>
                    <a:pt x="21379" y="13929"/>
                    <a:pt x="21028" y="13603"/>
                    <a:pt x="20852" y="13252"/>
                  </a:cubicBezTo>
                  <a:cubicBezTo>
                    <a:pt x="20727" y="13027"/>
                    <a:pt x="20677" y="12826"/>
                    <a:pt x="20677" y="12626"/>
                  </a:cubicBezTo>
                  <a:cubicBezTo>
                    <a:pt x="20677" y="12074"/>
                    <a:pt x="21078" y="11498"/>
                    <a:pt x="21830" y="10996"/>
                  </a:cubicBezTo>
                  <a:cubicBezTo>
                    <a:pt x="21905" y="10971"/>
                    <a:pt x="21930" y="10896"/>
                    <a:pt x="21930" y="10821"/>
                  </a:cubicBezTo>
                  <a:lnTo>
                    <a:pt x="21930" y="4179"/>
                  </a:lnTo>
                  <a:cubicBezTo>
                    <a:pt x="21930" y="4104"/>
                    <a:pt x="21905" y="4054"/>
                    <a:pt x="21830" y="4004"/>
                  </a:cubicBezTo>
                  <a:cubicBezTo>
                    <a:pt x="21078" y="3503"/>
                    <a:pt x="20677" y="2926"/>
                    <a:pt x="20677" y="2400"/>
                  </a:cubicBezTo>
                  <a:lnTo>
                    <a:pt x="20677" y="921"/>
                  </a:lnTo>
                  <a:cubicBezTo>
                    <a:pt x="20677" y="871"/>
                    <a:pt x="20652" y="821"/>
                    <a:pt x="20627" y="796"/>
                  </a:cubicBezTo>
                  <a:lnTo>
                    <a:pt x="20602" y="796"/>
                  </a:lnTo>
                  <a:cubicBezTo>
                    <a:pt x="20602" y="796"/>
                    <a:pt x="20602" y="771"/>
                    <a:pt x="20602" y="771"/>
                  </a:cubicBezTo>
                  <a:cubicBezTo>
                    <a:pt x="20577" y="771"/>
                    <a:pt x="20577" y="746"/>
                    <a:pt x="20552" y="746"/>
                  </a:cubicBezTo>
                  <a:lnTo>
                    <a:pt x="19299" y="19"/>
                  </a:lnTo>
                  <a:cubicBezTo>
                    <a:pt x="19261" y="6"/>
                    <a:pt x="19223" y="0"/>
                    <a:pt x="19189" y="0"/>
                  </a:cubicBezTo>
                  <a:cubicBezTo>
                    <a:pt x="19154" y="0"/>
                    <a:pt x="19123" y="6"/>
                    <a:pt x="19098" y="19"/>
                  </a:cubicBezTo>
                  <a:cubicBezTo>
                    <a:pt x="19023" y="69"/>
                    <a:pt x="18973" y="119"/>
                    <a:pt x="18973" y="194"/>
                  </a:cubicBezTo>
                  <a:lnTo>
                    <a:pt x="18973" y="4981"/>
                  </a:lnTo>
                  <a:cubicBezTo>
                    <a:pt x="18973" y="5057"/>
                    <a:pt x="19023" y="5107"/>
                    <a:pt x="19073" y="5157"/>
                  </a:cubicBezTo>
                  <a:cubicBezTo>
                    <a:pt x="19825" y="5658"/>
                    <a:pt x="20251" y="6235"/>
                    <a:pt x="20251" y="6786"/>
                  </a:cubicBezTo>
                  <a:cubicBezTo>
                    <a:pt x="20251" y="6986"/>
                    <a:pt x="20201" y="7187"/>
                    <a:pt x="20075" y="7413"/>
                  </a:cubicBezTo>
                  <a:cubicBezTo>
                    <a:pt x="19875" y="7738"/>
                    <a:pt x="19549" y="8089"/>
                    <a:pt x="19073" y="8390"/>
                  </a:cubicBezTo>
                  <a:cubicBezTo>
                    <a:pt x="18070" y="9067"/>
                    <a:pt x="16642" y="9493"/>
                    <a:pt x="15389" y="9493"/>
                  </a:cubicBezTo>
                  <a:cubicBezTo>
                    <a:pt x="14161" y="9493"/>
                    <a:pt x="12707" y="9067"/>
                    <a:pt x="11705" y="8390"/>
                  </a:cubicBezTo>
                  <a:cubicBezTo>
                    <a:pt x="11253" y="8089"/>
                    <a:pt x="10902" y="7738"/>
                    <a:pt x="10727" y="7413"/>
                  </a:cubicBezTo>
                  <a:cubicBezTo>
                    <a:pt x="10602" y="7187"/>
                    <a:pt x="10552" y="6986"/>
                    <a:pt x="10552" y="6786"/>
                  </a:cubicBezTo>
                  <a:cubicBezTo>
                    <a:pt x="10552" y="6235"/>
                    <a:pt x="10953" y="5658"/>
                    <a:pt x="11705" y="5157"/>
                  </a:cubicBezTo>
                  <a:cubicBezTo>
                    <a:pt x="11780" y="5107"/>
                    <a:pt x="11805" y="5057"/>
                    <a:pt x="11805" y="4981"/>
                  </a:cubicBezTo>
                  <a:lnTo>
                    <a:pt x="11805" y="194"/>
                  </a:lnTo>
                  <a:cubicBezTo>
                    <a:pt x="11805" y="119"/>
                    <a:pt x="11755" y="69"/>
                    <a:pt x="11705" y="19"/>
                  </a:cubicBezTo>
                  <a:cubicBezTo>
                    <a:pt x="11667" y="6"/>
                    <a:pt x="11629" y="0"/>
                    <a:pt x="11595"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8" name="Google Shape;988;p30"/>
            <p:cNvSpPr/>
            <p:nvPr/>
          </p:nvSpPr>
          <p:spPr>
            <a:xfrm>
              <a:off x="8084030" y="4338902"/>
              <a:ext cx="28544" cy="56508"/>
            </a:xfrm>
            <a:custGeom>
              <a:avLst/>
              <a:gdLst/>
              <a:ahLst/>
              <a:cxnLst/>
              <a:rect l="l" t="t" r="r" b="b"/>
              <a:pathLst>
                <a:path w="1279" h="2532" extrusionOk="0">
                  <a:moveTo>
                    <a:pt x="1278" y="0"/>
                  </a:moveTo>
                  <a:cubicBezTo>
                    <a:pt x="526" y="502"/>
                    <a:pt x="0" y="1128"/>
                    <a:pt x="0" y="1805"/>
                  </a:cubicBezTo>
                  <a:cubicBezTo>
                    <a:pt x="0" y="2031"/>
                    <a:pt x="75" y="2281"/>
                    <a:pt x="226" y="2532"/>
                  </a:cubicBezTo>
                  <a:cubicBezTo>
                    <a:pt x="426" y="2131"/>
                    <a:pt x="802" y="1780"/>
                    <a:pt x="1278" y="1454"/>
                  </a:cubicBezTo>
                  <a:lnTo>
                    <a:pt x="1278"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89" name="Google Shape;989;p30"/>
            <p:cNvSpPr/>
            <p:nvPr/>
          </p:nvSpPr>
          <p:spPr>
            <a:xfrm>
              <a:off x="8084030" y="4053083"/>
              <a:ext cx="225987" cy="130334"/>
            </a:xfrm>
            <a:custGeom>
              <a:avLst/>
              <a:gdLst/>
              <a:ahLst/>
              <a:cxnLst/>
              <a:rect l="l" t="t" r="r" b="b"/>
              <a:pathLst>
                <a:path w="10126" h="5840" extrusionOk="0">
                  <a:moveTo>
                    <a:pt x="5063" y="0"/>
                  </a:moveTo>
                  <a:cubicBezTo>
                    <a:pt x="2757" y="0"/>
                    <a:pt x="0" y="1379"/>
                    <a:pt x="0" y="2908"/>
                  </a:cubicBezTo>
                  <a:cubicBezTo>
                    <a:pt x="0" y="4436"/>
                    <a:pt x="2757" y="5840"/>
                    <a:pt x="5063" y="5840"/>
                  </a:cubicBezTo>
                  <a:cubicBezTo>
                    <a:pt x="7394" y="5840"/>
                    <a:pt x="10125" y="4436"/>
                    <a:pt x="10125" y="2908"/>
                  </a:cubicBezTo>
                  <a:cubicBezTo>
                    <a:pt x="10125" y="1379"/>
                    <a:pt x="7394" y="0"/>
                    <a:pt x="5063" y="0"/>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0" name="Google Shape;990;p30"/>
            <p:cNvSpPr/>
            <p:nvPr/>
          </p:nvSpPr>
          <p:spPr>
            <a:xfrm>
              <a:off x="8080660" y="4049156"/>
              <a:ext cx="232705" cy="137632"/>
            </a:xfrm>
            <a:custGeom>
              <a:avLst/>
              <a:gdLst/>
              <a:ahLst/>
              <a:cxnLst/>
              <a:rect l="l" t="t" r="r" b="b"/>
              <a:pathLst>
                <a:path w="10427" h="6167" extrusionOk="0">
                  <a:moveTo>
                    <a:pt x="5214" y="327"/>
                  </a:moveTo>
                  <a:cubicBezTo>
                    <a:pt x="7394" y="327"/>
                    <a:pt x="10126" y="1630"/>
                    <a:pt x="10126" y="3084"/>
                  </a:cubicBezTo>
                  <a:cubicBezTo>
                    <a:pt x="10126" y="4562"/>
                    <a:pt x="7394" y="5841"/>
                    <a:pt x="5214" y="5841"/>
                  </a:cubicBezTo>
                  <a:cubicBezTo>
                    <a:pt x="3058" y="5841"/>
                    <a:pt x="326" y="4562"/>
                    <a:pt x="326" y="3084"/>
                  </a:cubicBezTo>
                  <a:cubicBezTo>
                    <a:pt x="326" y="1630"/>
                    <a:pt x="3058" y="327"/>
                    <a:pt x="5214" y="327"/>
                  </a:cubicBezTo>
                  <a:close/>
                  <a:moveTo>
                    <a:pt x="5214" y="1"/>
                  </a:moveTo>
                  <a:cubicBezTo>
                    <a:pt x="2883" y="1"/>
                    <a:pt x="1" y="1429"/>
                    <a:pt x="1" y="3084"/>
                  </a:cubicBezTo>
                  <a:cubicBezTo>
                    <a:pt x="1" y="4738"/>
                    <a:pt x="2883" y="6166"/>
                    <a:pt x="5214" y="6166"/>
                  </a:cubicBezTo>
                  <a:cubicBezTo>
                    <a:pt x="7570" y="6166"/>
                    <a:pt x="10427" y="4738"/>
                    <a:pt x="10427" y="3084"/>
                  </a:cubicBezTo>
                  <a:cubicBezTo>
                    <a:pt x="10427" y="1429"/>
                    <a:pt x="7570" y="1"/>
                    <a:pt x="5214"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1" name="Google Shape;991;p30"/>
            <p:cNvSpPr/>
            <p:nvPr/>
          </p:nvSpPr>
          <p:spPr>
            <a:xfrm>
              <a:off x="7858044" y="4232069"/>
              <a:ext cx="903926" cy="473220"/>
            </a:xfrm>
            <a:custGeom>
              <a:avLst/>
              <a:gdLst/>
              <a:ahLst/>
              <a:cxnLst/>
              <a:rect l="l" t="t" r="r" b="b"/>
              <a:pathLst>
                <a:path w="40503" h="21204" extrusionOk="0">
                  <a:moveTo>
                    <a:pt x="11404" y="0"/>
                  </a:moveTo>
                  <a:lnTo>
                    <a:pt x="1" y="6592"/>
                  </a:lnTo>
                  <a:lnTo>
                    <a:pt x="11404" y="13158"/>
                  </a:lnTo>
                  <a:lnTo>
                    <a:pt x="18923" y="17494"/>
                  </a:lnTo>
                  <a:lnTo>
                    <a:pt x="21530" y="18998"/>
                  </a:lnTo>
                  <a:lnTo>
                    <a:pt x="25314" y="21204"/>
                  </a:lnTo>
                  <a:lnTo>
                    <a:pt x="29124" y="18998"/>
                  </a:lnTo>
                  <a:lnTo>
                    <a:pt x="40502" y="12432"/>
                  </a:lnTo>
                  <a:lnTo>
                    <a:pt x="29124" y="5840"/>
                  </a:lnTo>
                  <a:lnTo>
                    <a:pt x="29124" y="10627"/>
                  </a:lnTo>
                  <a:cubicBezTo>
                    <a:pt x="29876" y="11128"/>
                    <a:pt x="30377" y="11755"/>
                    <a:pt x="30377" y="12432"/>
                  </a:cubicBezTo>
                  <a:cubicBezTo>
                    <a:pt x="30377" y="12682"/>
                    <a:pt x="30302" y="12908"/>
                    <a:pt x="30176" y="13158"/>
                  </a:cubicBezTo>
                  <a:cubicBezTo>
                    <a:pt x="29951" y="13534"/>
                    <a:pt x="29600" y="13910"/>
                    <a:pt x="29124" y="14211"/>
                  </a:cubicBezTo>
                  <a:cubicBezTo>
                    <a:pt x="28096" y="14888"/>
                    <a:pt x="26642" y="15339"/>
                    <a:pt x="25314" y="15339"/>
                  </a:cubicBezTo>
                  <a:cubicBezTo>
                    <a:pt x="23986" y="15339"/>
                    <a:pt x="22532" y="14888"/>
                    <a:pt x="21530" y="14211"/>
                  </a:cubicBezTo>
                  <a:cubicBezTo>
                    <a:pt x="21053" y="13910"/>
                    <a:pt x="20677" y="13534"/>
                    <a:pt x="20452" y="13158"/>
                  </a:cubicBezTo>
                  <a:cubicBezTo>
                    <a:pt x="20327" y="12908"/>
                    <a:pt x="20251" y="12682"/>
                    <a:pt x="20251" y="12432"/>
                  </a:cubicBezTo>
                  <a:cubicBezTo>
                    <a:pt x="20251" y="11780"/>
                    <a:pt x="20753" y="11128"/>
                    <a:pt x="21530" y="10627"/>
                  </a:cubicBezTo>
                  <a:lnTo>
                    <a:pt x="21530" y="3985"/>
                  </a:lnTo>
                  <a:cubicBezTo>
                    <a:pt x="20753" y="3484"/>
                    <a:pt x="20251" y="2858"/>
                    <a:pt x="20251" y="2206"/>
                  </a:cubicBezTo>
                  <a:lnTo>
                    <a:pt x="20251" y="727"/>
                  </a:lnTo>
                  <a:lnTo>
                    <a:pt x="18998" y="0"/>
                  </a:lnTo>
                  <a:lnTo>
                    <a:pt x="18998" y="4787"/>
                  </a:lnTo>
                  <a:cubicBezTo>
                    <a:pt x="19750" y="5289"/>
                    <a:pt x="20251" y="5915"/>
                    <a:pt x="20251" y="6592"/>
                  </a:cubicBezTo>
                  <a:cubicBezTo>
                    <a:pt x="20251" y="6843"/>
                    <a:pt x="20176" y="7068"/>
                    <a:pt x="20051" y="7319"/>
                  </a:cubicBezTo>
                  <a:cubicBezTo>
                    <a:pt x="19850" y="7695"/>
                    <a:pt x="19474" y="8071"/>
                    <a:pt x="18998" y="8371"/>
                  </a:cubicBezTo>
                  <a:cubicBezTo>
                    <a:pt x="17996" y="9048"/>
                    <a:pt x="16517" y="9499"/>
                    <a:pt x="15189" y="9499"/>
                  </a:cubicBezTo>
                  <a:cubicBezTo>
                    <a:pt x="13885" y="9499"/>
                    <a:pt x="12407" y="9048"/>
                    <a:pt x="11404" y="8371"/>
                  </a:cubicBezTo>
                  <a:cubicBezTo>
                    <a:pt x="10928" y="8071"/>
                    <a:pt x="10552" y="7695"/>
                    <a:pt x="10352" y="7319"/>
                  </a:cubicBezTo>
                  <a:cubicBezTo>
                    <a:pt x="10201" y="7068"/>
                    <a:pt x="10126" y="6818"/>
                    <a:pt x="10126" y="6592"/>
                  </a:cubicBezTo>
                  <a:cubicBezTo>
                    <a:pt x="10126" y="5915"/>
                    <a:pt x="10652" y="5289"/>
                    <a:pt x="11404" y="4787"/>
                  </a:cubicBezTo>
                  <a:lnTo>
                    <a:pt x="11404" y="0"/>
                  </a:lnTo>
                  <a:close/>
                </a:path>
              </a:pathLst>
            </a:custGeom>
            <a:solidFill>
              <a:schemeClr val="lt1"/>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2" name="Google Shape;992;p30"/>
            <p:cNvSpPr/>
            <p:nvPr/>
          </p:nvSpPr>
          <p:spPr>
            <a:xfrm>
              <a:off x="8084030" y="4117960"/>
              <a:ext cx="225987" cy="97907"/>
            </a:xfrm>
            <a:custGeom>
              <a:avLst/>
              <a:gdLst/>
              <a:ahLst/>
              <a:cxnLst/>
              <a:rect l="l" t="t" r="r" b="b"/>
              <a:pathLst>
                <a:path w="10126" h="4387" extrusionOk="0">
                  <a:moveTo>
                    <a:pt x="0" y="1"/>
                  </a:moveTo>
                  <a:lnTo>
                    <a:pt x="0" y="1454"/>
                  </a:lnTo>
                  <a:cubicBezTo>
                    <a:pt x="0" y="2131"/>
                    <a:pt x="501" y="2758"/>
                    <a:pt x="1278" y="3259"/>
                  </a:cubicBezTo>
                  <a:cubicBezTo>
                    <a:pt x="2281" y="3935"/>
                    <a:pt x="3734" y="4387"/>
                    <a:pt x="5063" y="4387"/>
                  </a:cubicBezTo>
                  <a:cubicBezTo>
                    <a:pt x="6391" y="4387"/>
                    <a:pt x="7845" y="3935"/>
                    <a:pt x="8872" y="3259"/>
                  </a:cubicBezTo>
                  <a:cubicBezTo>
                    <a:pt x="9624" y="2758"/>
                    <a:pt x="10125" y="2131"/>
                    <a:pt x="10125" y="1454"/>
                  </a:cubicBezTo>
                  <a:lnTo>
                    <a:pt x="10125" y="1"/>
                  </a:lnTo>
                  <a:cubicBezTo>
                    <a:pt x="10125" y="1529"/>
                    <a:pt x="7394" y="2933"/>
                    <a:pt x="5063" y="2933"/>
                  </a:cubicBezTo>
                  <a:cubicBezTo>
                    <a:pt x="2757" y="2933"/>
                    <a:pt x="0" y="1529"/>
                    <a:pt x="0" y="1"/>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3" name="Google Shape;993;p30"/>
            <p:cNvSpPr/>
            <p:nvPr/>
          </p:nvSpPr>
          <p:spPr>
            <a:xfrm>
              <a:off x="8080660" y="4114612"/>
              <a:ext cx="232705" cy="104602"/>
            </a:xfrm>
            <a:custGeom>
              <a:avLst/>
              <a:gdLst/>
              <a:ahLst/>
              <a:cxnLst/>
              <a:rect l="l" t="t" r="r" b="b"/>
              <a:pathLst>
                <a:path w="10427" h="4687" extrusionOk="0">
                  <a:moveTo>
                    <a:pt x="10126" y="1103"/>
                  </a:moveTo>
                  <a:lnTo>
                    <a:pt x="10126" y="1604"/>
                  </a:lnTo>
                  <a:cubicBezTo>
                    <a:pt x="10126" y="2181"/>
                    <a:pt x="9700" y="2757"/>
                    <a:pt x="8923" y="3283"/>
                  </a:cubicBezTo>
                  <a:cubicBezTo>
                    <a:pt x="7921" y="3960"/>
                    <a:pt x="6467" y="4386"/>
                    <a:pt x="5214" y="4386"/>
                  </a:cubicBezTo>
                  <a:cubicBezTo>
                    <a:pt x="3961" y="4386"/>
                    <a:pt x="2507" y="3960"/>
                    <a:pt x="1504" y="3283"/>
                  </a:cubicBezTo>
                  <a:cubicBezTo>
                    <a:pt x="753" y="2757"/>
                    <a:pt x="326" y="2181"/>
                    <a:pt x="326" y="1604"/>
                  </a:cubicBezTo>
                  <a:lnTo>
                    <a:pt x="326" y="1103"/>
                  </a:lnTo>
                  <a:cubicBezTo>
                    <a:pt x="1129" y="2331"/>
                    <a:pt x="3334" y="3233"/>
                    <a:pt x="5214" y="3233"/>
                  </a:cubicBezTo>
                  <a:cubicBezTo>
                    <a:pt x="7093" y="3233"/>
                    <a:pt x="9324" y="2331"/>
                    <a:pt x="10126" y="1103"/>
                  </a:cubicBezTo>
                  <a:close/>
                  <a:moveTo>
                    <a:pt x="151" y="0"/>
                  </a:moveTo>
                  <a:cubicBezTo>
                    <a:pt x="76" y="0"/>
                    <a:pt x="1" y="75"/>
                    <a:pt x="1" y="151"/>
                  </a:cubicBezTo>
                  <a:lnTo>
                    <a:pt x="1" y="1604"/>
                  </a:lnTo>
                  <a:cubicBezTo>
                    <a:pt x="1" y="2281"/>
                    <a:pt x="477" y="2958"/>
                    <a:pt x="1329" y="3534"/>
                  </a:cubicBezTo>
                  <a:cubicBezTo>
                    <a:pt x="2407" y="4261"/>
                    <a:pt x="3885" y="4687"/>
                    <a:pt x="5214" y="4687"/>
                  </a:cubicBezTo>
                  <a:cubicBezTo>
                    <a:pt x="6542" y="4687"/>
                    <a:pt x="8046" y="4261"/>
                    <a:pt x="9098" y="3534"/>
                  </a:cubicBezTo>
                  <a:cubicBezTo>
                    <a:pt x="9976" y="2958"/>
                    <a:pt x="10427" y="2281"/>
                    <a:pt x="10427" y="1604"/>
                  </a:cubicBezTo>
                  <a:lnTo>
                    <a:pt x="10427" y="151"/>
                  </a:lnTo>
                  <a:cubicBezTo>
                    <a:pt x="10427" y="75"/>
                    <a:pt x="10377" y="0"/>
                    <a:pt x="10276" y="0"/>
                  </a:cubicBezTo>
                  <a:cubicBezTo>
                    <a:pt x="10201" y="0"/>
                    <a:pt x="10126" y="75"/>
                    <a:pt x="10126" y="151"/>
                  </a:cubicBezTo>
                  <a:cubicBezTo>
                    <a:pt x="10126" y="1629"/>
                    <a:pt x="7394" y="2908"/>
                    <a:pt x="5214" y="2908"/>
                  </a:cubicBezTo>
                  <a:cubicBezTo>
                    <a:pt x="3058" y="2908"/>
                    <a:pt x="326" y="1629"/>
                    <a:pt x="326" y="151"/>
                  </a:cubicBezTo>
                  <a:cubicBezTo>
                    <a:pt x="326" y="75"/>
                    <a:pt x="251" y="0"/>
                    <a:pt x="15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4" name="Google Shape;994;p30"/>
            <p:cNvSpPr/>
            <p:nvPr/>
          </p:nvSpPr>
          <p:spPr>
            <a:xfrm>
              <a:off x="7886566" y="4427837"/>
              <a:ext cx="84494" cy="97907"/>
            </a:xfrm>
            <a:custGeom>
              <a:avLst/>
              <a:gdLst/>
              <a:ahLst/>
              <a:cxnLst/>
              <a:rect l="l" t="t" r="r" b="b"/>
              <a:pathLst>
                <a:path w="3786" h="4387" extrusionOk="0">
                  <a:moveTo>
                    <a:pt x="1" y="0"/>
                  </a:moveTo>
                  <a:lnTo>
                    <a:pt x="1" y="4386"/>
                  </a:lnTo>
                  <a:lnTo>
                    <a:pt x="3785" y="2181"/>
                  </a:lnTo>
                  <a:lnTo>
                    <a:pt x="1" y="0"/>
                  </a:lnTo>
                  <a:close/>
                </a:path>
              </a:pathLst>
            </a:custGeom>
            <a:solidFill>
              <a:schemeClr val="accent6"/>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5" name="Google Shape;995;p30"/>
            <p:cNvSpPr/>
            <p:nvPr/>
          </p:nvSpPr>
          <p:spPr>
            <a:xfrm>
              <a:off x="7882102" y="4423083"/>
              <a:ext cx="93979" cy="107124"/>
            </a:xfrm>
            <a:custGeom>
              <a:avLst/>
              <a:gdLst/>
              <a:ahLst/>
              <a:cxnLst/>
              <a:rect l="l" t="t" r="r" b="b"/>
              <a:pathLst>
                <a:path w="4211" h="4800" extrusionOk="0">
                  <a:moveTo>
                    <a:pt x="401" y="564"/>
                  </a:moveTo>
                  <a:lnTo>
                    <a:pt x="3584" y="2394"/>
                  </a:lnTo>
                  <a:lnTo>
                    <a:pt x="401" y="4223"/>
                  </a:lnTo>
                  <a:lnTo>
                    <a:pt x="401" y="564"/>
                  </a:lnTo>
                  <a:close/>
                  <a:moveTo>
                    <a:pt x="201" y="0"/>
                  </a:moveTo>
                  <a:cubicBezTo>
                    <a:pt x="163" y="0"/>
                    <a:pt x="126" y="13"/>
                    <a:pt x="101" y="38"/>
                  </a:cubicBezTo>
                  <a:cubicBezTo>
                    <a:pt x="25" y="63"/>
                    <a:pt x="0" y="138"/>
                    <a:pt x="0" y="213"/>
                  </a:cubicBezTo>
                  <a:lnTo>
                    <a:pt x="0" y="4599"/>
                  </a:lnTo>
                  <a:cubicBezTo>
                    <a:pt x="0" y="4675"/>
                    <a:pt x="25" y="4750"/>
                    <a:pt x="101" y="4775"/>
                  </a:cubicBezTo>
                  <a:cubicBezTo>
                    <a:pt x="126" y="4800"/>
                    <a:pt x="151" y="4800"/>
                    <a:pt x="201" y="4800"/>
                  </a:cubicBezTo>
                  <a:cubicBezTo>
                    <a:pt x="226" y="4800"/>
                    <a:pt x="276" y="4800"/>
                    <a:pt x="301" y="4775"/>
                  </a:cubicBezTo>
                  <a:lnTo>
                    <a:pt x="4111" y="2594"/>
                  </a:lnTo>
                  <a:cubicBezTo>
                    <a:pt x="4161" y="2544"/>
                    <a:pt x="4211" y="2469"/>
                    <a:pt x="4211" y="2394"/>
                  </a:cubicBezTo>
                  <a:cubicBezTo>
                    <a:pt x="4211" y="2319"/>
                    <a:pt x="4161" y="2269"/>
                    <a:pt x="4111" y="2218"/>
                  </a:cubicBezTo>
                  <a:lnTo>
                    <a:pt x="301" y="38"/>
                  </a:lnTo>
                  <a:cubicBezTo>
                    <a:pt x="276" y="13"/>
                    <a:pt x="238" y="0"/>
                    <a:pt x="201"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6" name="Google Shape;996;p30"/>
            <p:cNvSpPr/>
            <p:nvPr/>
          </p:nvSpPr>
          <p:spPr>
            <a:xfrm>
              <a:off x="8123175" y="4253873"/>
              <a:ext cx="148255" cy="76661"/>
            </a:xfrm>
            <a:custGeom>
              <a:avLst/>
              <a:gdLst/>
              <a:ahLst/>
              <a:cxnLst/>
              <a:rect l="l" t="t" r="r" b="b"/>
              <a:pathLst>
                <a:path w="6643" h="3435" extrusionOk="0">
                  <a:moveTo>
                    <a:pt x="3309" y="1"/>
                  </a:moveTo>
                  <a:cubicBezTo>
                    <a:pt x="1680" y="1"/>
                    <a:pt x="0" y="1003"/>
                    <a:pt x="0" y="1705"/>
                  </a:cubicBezTo>
                  <a:cubicBezTo>
                    <a:pt x="0" y="2432"/>
                    <a:pt x="1680" y="3434"/>
                    <a:pt x="3309" y="3434"/>
                  </a:cubicBezTo>
                  <a:cubicBezTo>
                    <a:pt x="4963" y="3434"/>
                    <a:pt x="6642" y="2432"/>
                    <a:pt x="6642" y="1705"/>
                  </a:cubicBezTo>
                  <a:cubicBezTo>
                    <a:pt x="6642" y="1379"/>
                    <a:pt x="6266" y="953"/>
                    <a:pt x="5640" y="602"/>
                  </a:cubicBezTo>
                  <a:cubicBezTo>
                    <a:pt x="4963" y="226"/>
                    <a:pt x="4086" y="1"/>
                    <a:pt x="3309" y="1"/>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7" name="Google Shape;997;p30"/>
            <p:cNvSpPr/>
            <p:nvPr/>
          </p:nvSpPr>
          <p:spPr>
            <a:xfrm>
              <a:off x="8123175" y="4292482"/>
              <a:ext cx="148255" cy="146559"/>
            </a:xfrm>
            <a:custGeom>
              <a:avLst/>
              <a:gdLst/>
              <a:ahLst/>
              <a:cxnLst/>
              <a:rect l="l" t="t" r="r" b="b"/>
              <a:pathLst>
                <a:path w="6643" h="6567" extrusionOk="0">
                  <a:moveTo>
                    <a:pt x="0" y="0"/>
                  </a:moveTo>
                  <a:lnTo>
                    <a:pt x="0" y="5715"/>
                  </a:lnTo>
                  <a:cubicBezTo>
                    <a:pt x="953" y="6216"/>
                    <a:pt x="2181" y="6567"/>
                    <a:pt x="3309" y="6567"/>
                  </a:cubicBezTo>
                  <a:cubicBezTo>
                    <a:pt x="4437" y="6567"/>
                    <a:pt x="5665" y="6216"/>
                    <a:pt x="6642" y="5715"/>
                  </a:cubicBezTo>
                  <a:lnTo>
                    <a:pt x="6642" y="0"/>
                  </a:lnTo>
                  <a:cubicBezTo>
                    <a:pt x="6617" y="702"/>
                    <a:pt x="4963" y="1704"/>
                    <a:pt x="3309" y="1704"/>
                  </a:cubicBezTo>
                  <a:cubicBezTo>
                    <a:pt x="1680" y="1704"/>
                    <a:pt x="0" y="702"/>
                    <a:pt x="0" y="0"/>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8" name="Google Shape;998;p30"/>
            <p:cNvSpPr/>
            <p:nvPr/>
          </p:nvSpPr>
          <p:spPr>
            <a:xfrm>
              <a:off x="8349139" y="4384206"/>
              <a:ext cx="148255" cy="76661"/>
            </a:xfrm>
            <a:custGeom>
              <a:avLst/>
              <a:gdLst/>
              <a:ahLst/>
              <a:cxnLst/>
              <a:rect l="l" t="t" r="r" b="b"/>
              <a:pathLst>
                <a:path w="6643" h="3435" extrusionOk="0">
                  <a:moveTo>
                    <a:pt x="3309" y="1"/>
                  </a:moveTo>
                  <a:cubicBezTo>
                    <a:pt x="1655" y="1"/>
                    <a:pt x="1" y="1003"/>
                    <a:pt x="1" y="1730"/>
                  </a:cubicBezTo>
                  <a:cubicBezTo>
                    <a:pt x="1" y="2432"/>
                    <a:pt x="1655" y="3434"/>
                    <a:pt x="3309" y="3434"/>
                  </a:cubicBezTo>
                  <a:cubicBezTo>
                    <a:pt x="4963" y="3434"/>
                    <a:pt x="6642" y="2432"/>
                    <a:pt x="6642" y="1730"/>
                  </a:cubicBezTo>
                  <a:cubicBezTo>
                    <a:pt x="6642" y="1379"/>
                    <a:pt x="6267" y="953"/>
                    <a:pt x="5640" y="602"/>
                  </a:cubicBezTo>
                  <a:cubicBezTo>
                    <a:pt x="4938" y="226"/>
                    <a:pt x="4086" y="1"/>
                    <a:pt x="3309" y="1"/>
                  </a:cubicBezTo>
                  <a:close/>
                </a:path>
              </a:pathLst>
            </a:custGeom>
            <a:solidFill>
              <a:schemeClr val="lt2"/>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999" name="Google Shape;999;p30"/>
            <p:cNvSpPr/>
            <p:nvPr/>
          </p:nvSpPr>
          <p:spPr>
            <a:xfrm>
              <a:off x="8349139" y="4422793"/>
              <a:ext cx="148255" cy="146581"/>
            </a:xfrm>
            <a:custGeom>
              <a:avLst/>
              <a:gdLst/>
              <a:ahLst/>
              <a:cxnLst/>
              <a:rect l="l" t="t" r="r" b="b"/>
              <a:pathLst>
                <a:path w="6643" h="6568" extrusionOk="0">
                  <a:moveTo>
                    <a:pt x="1" y="1"/>
                  </a:moveTo>
                  <a:lnTo>
                    <a:pt x="1" y="5715"/>
                  </a:lnTo>
                  <a:cubicBezTo>
                    <a:pt x="953" y="6241"/>
                    <a:pt x="2181" y="6567"/>
                    <a:pt x="3309" y="6567"/>
                  </a:cubicBezTo>
                  <a:cubicBezTo>
                    <a:pt x="4437" y="6567"/>
                    <a:pt x="5665" y="6241"/>
                    <a:pt x="6642" y="5715"/>
                  </a:cubicBezTo>
                  <a:lnTo>
                    <a:pt x="6642" y="1"/>
                  </a:lnTo>
                  <a:cubicBezTo>
                    <a:pt x="6617" y="728"/>
                    <a:pt x="4963" y="1705"/>
                    <a:pt x="3309" y="1705"/>
                  </a:cubicBezTo>
                  <a:cubicBezTo>
                    <a:pt x="1655" y="1705"/>
                    <a:pt x="1" y="703"/>
                    <a:pt x="1" y="1"/>
                  </a:cubicBezTo>
                  <a:close/>
                </a:path>
              </a:pathLst>
            </a:custGeom>
            <a:solidFill>
              <a:schemeClr val="accent4"/>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00" name="Google Shape;1000;p30"/>
            <p:cNvSpPr/>
            <p:nvPr/>
          </p:nvSpPr>
          <p:spPr>
            <a:xfrm>
              <a:off x="8502973" y="4464482"/>
              <a:ext cx="38051" cy="65725"/>
            </a:xfrm>
            <a:custGeom>
              <a:avLst/>
              <a:gdLst/>
              <a:ahLst/>
              <a:cxnLst/>
              <a:rect l="l" t="t" r="r" b="b"/>
              <a:pathLst>
                <a:path w="1705" h="2945" extrusionOk="0">
                  <a:moveTo>
                    <a:pt x="426" y="639"/>
                  </a:moveTo>
                  <a:cubicBezTo>
                    <a:pt x="978" y="1065"/>
                    <a:pt x="1278" y="1541"/>
                    <a:pt x="1278" y="2018"/>
                  </a:cubicBezTo>
                  <a:cubicBezTo>
                    <a:pt x="1278" y="2118"/>
                    <a:pt x="1253" y="2193"/>
                    <a:pt x="1228" y="2293"/>
                  </a:cubicBezTo>
                  <a:cubicBezTo>
                    <a:pt x="1028" y="2043"/>
                    <a:pt x="752" y="1792"/>
                    <a:pt x="426" y="1566"/>
                  </a:cubicBezTo>
                  <a:lnTo>
                    <a:pt x="426" y="639"/>
                  </a:lnTo>
                  <a:close/>
                  <a:moveTo>
                    <a:pt x="226" y="0"/>
                  </a:moveTo>
                  <a:cubicBezTo>
                    <a:pt x="188" y="0"/>
                    <a:pt x="150" y="13"/>
                    <a:pt x="125" y="38"/>
                  </a:cubicBezTo>
                  <a:cubicBezTo>
                    <a:pt x="50" y="63"/>
                    <a:pt x="0" y="138"/>
                    <a:pt x="0" y="213"/>
                  </a:cubicBezTo>
                  <a:lnTo>
                    <a:pt x="0" y="1667"/>
                  </a:lnTo>
                  <a:cubicBezTo>
                    <a:pt x="0" y="1742"/>
                    <a:pt x="50" y="1817"/>
                    <a:pt x="100" y="1842"/>
                  </a:cubicBezTo>
                  <a:cubicBezTo>
                    <a:pt x="551" y="2168"/>
                    <a:pt x="902" y="2494"/>
                    <a:pt x="1103" y="2845"/>
                  </a:cubicBezTo>
                  <a:cubicBezTo>
                    <a:pt x="1128" y="2920"/>
                    <a:pt x="1203" y="2945"/>
                    <a:pt x="1278" y="2945"/>
                  </a:cubicBezTo>
                  <a:cubicBezTo>
                    <a:pt x="1353" y="2945"/>
                    <a:pt x="1429" y="2920"/>
                    <a:pt x="1454" y="2845"/>
                  </a:cubicBezTo>
                  <a:cubicBezTo>
                    <a:pt x="1604" y="2569"/>
                    <a:pt x="1704" y="2293"/>
                    <a:pt x="1704" y="2018"/>
                  </a:cubicBezTo>
                  <a:cubicBezTo>
                    <a:pt x="1704" y="1316"/>
                    <a:pt x="1203" y="639"/>
                    <a:pt x="326" y="38"/>
                  </a:cubicBezTo>
                  <a:cubicBezTo>
                    <a:pt x="301" y="13"/>
                    <a:pt x="263" y="0"/>
                    <a:pt x="22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01" name="Google Shape;1001;p30"/>
            <p:cNvSpPr/>
            <p:nvPr/>
          </p:nvSpPr>
          <p:spPr>
            <a:xfrm>
              <a:off x="8305508" y="4464660"/>
              <a:ext cx="37516" cy="65546"/>
            </a:xfrm>
            <a:custGeom>
              <a:avLst/>
              <a:gdLst/>
              <a:ahLst/>
              <a:cxnLst/>
              <a:rect l="l" t="t" r="r" b="b"/>
              <a:pathLst>
                <a:path w="1681" h="2937" extrusionOk="0">
                  <a:moveTo>
                    <a:pt x="1254" y="631"/>
                  </a:moveTo>
                  <a:lnTo>
                    <a:pt x="1254" y="1558"/>
                  </a:lnTo>
                  <a:cubicBezTo>
                    <a:pt x="928" y="1784"/>
                    <a:pt x="653" y="2035"/>
                    <a:pt x="452" y="2285"/>
                  </a:cubicBezTo>
                  <a:cubicBezTo>
                    <a:pt x="427" y="2210"/>
                    <a:pt x="427" y="2110"/>
                    <a:pt x="427" y="2010"/>
                  </a:cubicBezTo>
                  <a:cubicBezTo>
                    <a:pt x="427" y="1558"/>
                    <a:pt x="703" y="1057"/>
                    <a:pt x="1254" y="631"/>
                  </a:cubicBezTo>
                  <a:close/>
                  <a:moveTo>
                    <a:pt x="1485" y="1"/>
                  </a:moveTo>
                  <a:cubicBezTo>
                    <a:pt x="1441" y="1"/>
                    <a:pt x="1398" y="15"/>
                    <a:pt x="1354" y="30"/>
                  </a:cubicBezTo>
                  <a:cubicBezTo>
                    <a:pt x="477" y="631"/>
                    <a:pt x="1" y="1308"/>
                    <a:pt x="1" y="2010"/>
                  </a:cubicBezTo>
                  <a:cubicBezTo>
                    <a:pt x="1" y="2285"/>
                    <a:pt x="76" y="2561"/>
                    <a:pt x="226" y="2837"/>
                  </a:cubicBezTo>
                  <a:cubicBezTo>
                    <a:pt x="277" y="2912"/>
                    <a:pt x="327" y="2937"/>
                    <a:pt x="402" y="2937"/>
                  </a:cubicBezTo>
                  <a:cubicBezTo>
                    <a:pt x="477" y="2937"/>
                    <a:pt x="552" y="2912"/>
                    <a:pt x="602" y="2837"/>
                  </a:cubicBezTo>
                  <a:cubicBezTo>
                    <a:pt x="778" y="2486"/>
                    <a:pt x="1129" y="2160"/>
                    <a:pt x="1580" y="1834"/>
                  </a:cubicBezTo>
                  <a:cubicBezTo>
                    <a:pt x="1655" y="1809"/>
                    <a:pt x="1680" y="1734"/>
                    <a:pt x="1680" y="1659"/>
                  </a:cubicBezTo>
                  <a:lnTo>
                    <a:pt x="1680" y="205"/>
                  </a:lnTo>
                  <a:cubicBezTo>
                    <a:pt x="1680" y="130"/>
                    <a:pt x="1630" y="55"/>
                    <a:pt x="1580" y="30"/>
                  </a:cubicBezTo>
                  <a:cubicBezTo>
                    <a:pt x="1548" y="8"/>
                    <a:pt x="1516" y="1"/>
                    <a:pt x="1485" y="1"/>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02" name="Google Shape;1002;p30"/>
            <p:cNvSpPr/>
            <p:nvPr/>
          </p:nvSpPr>
          <p:spPr>
            <a:xfrm>
              <a:off x="8276987" y="4334148"/>
              <a:ext cx="38051" cy="65747"/>
            </a:xfrm>
            <a:custGeom>
              <a:avLst/>
              <a:gdLst/>
              <a:ahLst/>
              <a:cxnLst/>
              <a:rect l="l" t="t" r="r" b="b"/>
              <a:pathLst>
                <a:path w="1705" h="2946" extrusionOk="0">
                  <a:moveTo>
                    <a:pt x="427" y="614"/>
                  </a:moveTo>
                  <a:cubicBezTo>
                    <a:pt x="978" y="1066"/>
                    <a:pt x="1279" y="1542"/>
                    <a:pt x="1279" y="2018"/>
                  </a:cubicBezTo>
                  <a:cubicBezTo>
                    <a:pt x="1279" y="2093"/>
                    <a:pt x="1254" y="2193"/>
                    <a:pt x="1229" y="2294"/>
                  </a:cubicBezTo>
                  <a:cubicBezTo>
                    <a:pt x="1028" y="2043"/>
                    <a:pt x="753" y="1792"/>
                    <a:pt x="427" y="1567"/>
                  </a:cubicBezTo>
                  <a:lnTo>
                    <a:pt x="427" y="614"/>
                  </a:lnTo>
                  <a:close/>
                  <a:moveTo>
                    <a:pt x="236" y="0"/>
                  </a:moveTo>
                  <a:cubicBezTo>
                    <a:pt x="201" y="0"/>
                    <a:pt x="164" y="13"/>
                    <a:pt x="126" y="38"/>
                  </a:cubicBezTo>
                  <a:cubicBezTo>
                    <a:pt x="51" y="63"/>
                    <a:pt x="1" y="138"/>
                    <a:pt x="1" y="213"/>
                  </a:cubicBezTo>
                  <a:lnTo>
                    <a:pt x="1" y="1667"/>
                  </a:lnTo>
                  <a:cubicBezTo>
                    <a:pt x="1" y="1742"/>
                    <a:pt x="51" y="1817"/>
                    <a:pt x="101" y="1843"/>
                  </a:cubicBezTo>
                  <a:cubicBezTo>
                    <a:pt x="577" y="2143"/>
                    <a:pt x="903" y="2494"/>
                    <a:pt x="1103" y="2845"/>
                  </a:cubicBezTo>
                  <a:cubicBezTo>
                    <a:pt x="1103" y="2845"/>
                    <a:pt x="1103" y="2870"/>
                    <a:pt x="1129" y="2870"/>
                  </a:cubicBezTo>
                  <a:cubicBezTo>
                    <a:pt x="1154" y="2920"/>
                    <a:pt x="1229" y="2945"/>
                    <a:pt x="1279" y="2945"/>
                  </a:cubicBezTo>
                  <a:lnTo>
                    <a:pt x="1304" y="2945"/>
                  </a:lnTo>
                  <a:cubicBezTo>
                    <a:pt x="1379" y="2945"/>
                    <a:pt x="1429" y="2895"/>
                    <a:pt x="1454" y="2845"/>
                  </a:cubicBezTo>
                  <a:cubicBezTo>
                    <a:pt x="1630" y="2569"/>
                    <a:pt x="1705" y="2294"/>
                    <a:pt x="1705" y="2018"/>
                  </a:cubicBezTo>
                  <a:cubicBezTo>
                    <a:pt x="1705" y="1316"/>
                    <a:pt x="1204" y="614"/>
                    <a:pt x="327" y="38"/>
                  </a:cubicBezTo>
                  <a:cubicBezTo>
                    <a:pt x="301" y="13"/>
                    <a:pt x="270" y="0"/>
                    <a:pt x="236"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03" name="Google Shape;1003;p30"/>
            <p:cNvSpPr/>
            <p:nvPr/>
          </p:nvSpPr>
          <p:spPr>
            <a:xfrm>
              <a:off x="8079544" y="4334148"/>
              <a:ext cx="37493" cy="65747"/>
            </a:xfrm>
            <a:custGeom>
              <a:avLst/>
              <a:gdLst/>
              <a:ahLst/>
              <a:cxnLst/>
              <a:rect l="l" t="t" r="r" b="b"/>
              <a:pathLst>
                <a:path w="1680" h="2946" extrusionOk="0">
                  <a:moveTo>
                    <a:pt x="1254" y="614"/>
                  </a:moveTo>
                  <a:lnTo>
                    <a:pt x="1254" y="1567"/>
                  </a:lnTo>
                  <a:cubicBezTo>
                    <a:pt x="928" y="1792"/>
                    <a:pt x="652" y="2043"/>
                    <a:pt x="452" y="2294"/>
                  </a:cubicBezTo>
                  <a:cubicBezTo>
                    <a:pt x="427" y="2193"/>
                    <a:pt x="427" y="2093"/>
                    <a:pt x="427" y="2018"/>
                  </a:cubicBezTo>
                  <a:cubicBezTo>
                    <a:pt x="427" y="1542"/>
                    <a:pt x="727" y="1066"/>
                    <a:pt x="1254" y="614"/>
                  </a:cubicBezTo>
                  <a:close/>
                  <a:moveTo>
                    <a:pt x="1467" y="0"/>
                  </a:moveTo>
                  <a:cubicBezTo>
                    <a:pt x="1429" y="0"/>
                    <a:pt x="1392" y="13"/>
                    <a:pt x="1354" y="38"/>
                  </a:cubicBezTo>
                  <a:cubicBezTo>
                    <a:pt x="477" y="614"/>
                    <a:pt x="1" y="1316"/>
                    <a:pt x="1" y="2018"/>
                  </a:cubicBezTo>
                  <a:cubicBezTo>
                    <a:pt x="1" y="2294"/>
                    <a:pt x="76" y="2569"/>
                    <a:pt x="226" y="2845"/>
                  </a:cubicBezTo>
                  <a:cubicBezTo>
                    <a:pt x="276" y="2895"/>
                    <a:pt x="351" y="2945"/>
                    <a:pt x="427" y="2945"/>
                  </a:cubicBezTo>
                  <a:cubicBezTo>
                    <a:pt x="502" y="2945"/>
                    <a:pt x="552" y="2895"/>
                    <a:pt x="602" y="2845"/>
                  </a:cubicBezTo>
                  <a:cubicBezTo>
                    <a:pt x="777" y="2494"/>
                    <a:pt x="1128" y="2143"/>
                    <a:pt x="1580" y="1843"/>
                  </a:cubicBezTo>
                  <a:cubicBezTo>
                    <a:pt x="1655" y="1817"/>
                    <a:pt x="1680" y="1742"/>
                    <a:pt x="1680" y="1667"/>
                  </a:cubicBezTo>
                  <a:lnTo>
                    <a:pt x="1680" y="213"/>
                  </a:lnTo>
                  <a:cubicBezTo>
                    <a:pt x="1680" y="138"/>
                    <a:pt x="1630" y="63"/>
                    <a:pt x="1580" y="38"/>
                  </a:cubicBezTo>
                  <a:cubicBezTo>
                    <a:pt x="1542" y="13"/>
                    <a:pt x="1504" y="0"/>
                    <a:pt x="1467" y="0"/>
                  </a:cubicBezTo>
                  <a:close/>
                </a:path>
              </a:pathLst>
            </a:custGeom>
            <a:solidFill>
              <a:schemeClr val="accent3"/>
            </a:solidFill>
            <a:ln>
              <a:noFill/>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0" name="Google Shape;914;p30">
            <a:extLst>
              <a:ext uri="{FF2B5EF4-FFF2-40B4-BE49-F238E27FC236}">
                <a16:creationId xmlns:a16="http://schemas.microsoft.com/office/drawing/2014/main" id="{9B8EF7DA-2FC5-5DAB-72CF-C58779FA1635}"/>
              </a:ext>
            </a:extLst>
          </p:cNvPr>
          <p:cNvSpPr/>
          <p:nvPr/>
        </p:nvSpPr>
        <p:spPr>
          <a:xfrm>
            <a:off x="6538539" y="3917951"/>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 name="Google Shape;915;p30">
            <a:extLst>
              <a:ext uri="{FF2B5EF4-FFF2-40B4-BE49-F238E27FC236}">
                <a16:creationId xmlns:a16="http://schemas.microsoft.com/office/drawing/2014/main" id="{E40FBB77-4244-5BC2-671F-678C853D9BCE}"/>
              </a:ext>
            </a:extLst>
          </p:cNvPr>
          <p:cNvSpPr/>
          <p:nvPr/>
        </p:nvSpPr>
        <p:spPr>
          <a:xfrm>
            <a:off x="2342046" y="5384008"/>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 name="Google Shape;918;p30">
            <a:extLst>
              <a:ext uri="{FF2B5EF4-FFF2-40B4-BE49-F238E27FC236}">
                <a16:creationId xmlns:a16="http://schemas.microsoft.com/office/drawing/2014/main" id="{4A3CCBAB-315F-1F67-53FF-C4504D598FA3}"/>
              </a:ext>
            </a:extLst>
          </p:cNvPr>
          <p:cNvSpPr txBox="1">
            <a:spLocks/>
          </p:cNvSpPr>
          <p:nvPr/>
        </p:nvSpPr>
        <p:spPr>
          <a:xfrm>
            <a:off x="1016430" y="6119208"/>
            <a:ext cx="3358000" cy="626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4"/>
              </a:buClr>
              <a:buSzPts val="2000"/>
              <a:buFont typeface="Staatliches"/>
              <a:buNone/>
              <a:defRPr sz="3200" b="0" i="0" u="none" strike="noStrike" cap="none">
                <a:solidFill>
                  <a:schemeClr val="accent4"/>
                </a:solidFill>
                <a:latin typeface="Staatliches"/>
                <a:ea typeface="Staatliches"/>
                <a:cs typeface="Staatliches"/>
                <a:sym typeface="Staatliches"/>
              </a:defRPr>
            </a:lvl1pPr>
            <a:lvl2pPr marL="914400" marR="0" lvl="1"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2pPr>
            <a:lvl3pPr marL="1371600" marR="0" lvl="2"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3pPr>
            <a:lvl4pPr marL="1828800" marR="0" lvl="3"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4pPr>
            <a:lvl5pPr marL="2286000" marR="0" lvl="4"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5pPr>
            <a:lvl6pPr marL="2743200" marR="0" lvl="5"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6pPr>
            <a:lvl7pPr marL="3200400" marR="0" lvl="6"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7pPr>
            <a:lvl8pPr marL="3657600" marR="0" lvl="7"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8pPr>
            <a:lvl9pPr marL="4114800" marR="0" lvl="8"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9pPr>
          </a:lstStyle>
          <a:p>
            <a:pPr marL="0" lvl="0" indent="0" rtl="0">
              <a:spcBef>
                <a:spcPts val="0"/>
              </a:spcBef>
              <a:spcAft>
                <a:spcPts val="0"/>
              </a:spcAft>
              <a:buNone/>
            </a:pPr>
            <a:r>
              <a:rPr lang="en-US" sz="2800"/>
              <a:t>Data Modeling</a:t>
            </a:r>
          </a:p>
        </p:txBody>
      </p:sp>
      <p:sp>
        <p:nvSpPr>
          <p:cNvPr id="13" name="Google Shape;920;p30">
            <a:extLst>
              <a:ext uri="{FF2B5EF4-FFF2-40B4-BE49-F238E27FC236}">
                <a16:creationId xmlns:a16="http://schemas.microsoft.com/office/drawing/2014/main" id="{C4F54A8F-58E6-9717-C717-ADB60A8B0CA7}"/>
              </a:ext>
            </a:extLst>
          </p:cNvPr>
          <p:cNvSpPr txBox="1">
            <a:spLocks/>
          </p:cNvSpPr>
          <p:nvPr/>
        </p:nvSpPr>
        <p:spPr>
          <a:xfrm>
            <a:off x="2275446" y="5542608"/>
            <a:ext cx="840000" cy="389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Staatliches"/>
              <a:buNone/>
              <a:defRPr sz="3333" b="0" i="0" u="none" strike="noStrike" cap="none">
                <a:solidFill>
                  <a:schemeClr val="dk1"/>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9pPr>
          </a:lstStyle>
          <a:p>
            <a:r>
              <a:rPr lang="en" kern="0"/>
              <a:t>04</a:t>
            </a:r>
          </a:p>
        </p:txBody>
      </p:sp>
      <p:sp>
        <p:nvSpPr>
          <p:cNvPr id="14" name="Google Shape;921;p30">
            <a:extLst>
              <a:ext uri="{FF2B5EF4-FFF2-40B4-BE49-F238E27FC236}">
                <a16:creationId xmlns:a16="http://schemas.microsoft.com/office/drawing/2014/main" id="{67C47A8D-39E5-CF5C-9382-C4A9F707DBDC}"/>
              </a:ext>
            </a:extLst>
          </p:cNvPr>
          <p:cNvSpPr txBox="1">
            <a:spLocks/>
          </p:cNvSpPr>
          <p:nvPr/>
        </p:nvSpPr>
        <p:spPr>
          <a:xfrm>
            <a:off x="5212923" y="4624751"/>
            <a:ext cx="3358000" cy="59556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4"/>
              </a:buClr>
              <a:buSzPts val="2000"/>
              <a:buFont typeface="Staatliches"/>
              <a:buNone/>
              <a:defRPr sz="3200" b="0" i="0" u="none" strike="noStrike" cap="none">
                <a:solidFill>
                  <a:schemeClr val="accent4"/>
                </a:solidFill>
                <a:latin typeface="Staatliches"/>
                <a:ea typeface="Staatliches"/>
                <a:cs typeface="Staatliches"/>
                <a:sym typeface="Staatliches"/>
              </a:defRPr>
            </a:lvl1pPr>
            <a:lvl2pPr marL="914400" marR="0" lvl="1"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2pPr>
            <a:lvl3pPr marL="1371600" marR="0" lvl="2"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3pPr>
            <a:lvl4pPr marL="1828800" marR="0" lvl="3"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4pPr>
            <a:lvl5pPr marL="2286000" marR="0" lvl="4"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5pPr>
            <a:lvl6pPr marL="2743200" marR="0" lvl="5"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6pPr>
            <a:lvl7pPr marL="3200400" marR="0" lvl="6"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7pPr>
            <a:lvl8pPr marL="3657600" marR="0" lvl="7"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8pPr>
            <a:lvl9pPr marL="4114800" marR="0" lvl="8"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9pPr>
          </a:lstStyle>
          <a:p>
            <a:pPr marL="0" lvl="0" indent="0" rtl="0">
              <a:spcBef>
                <a:spcPts val="0"/>
              </a:spcBef>
              <a:spcAft>
                <a:spcPts val="0"/>
              </a:spcAft>
              <a:buNone/>
            </a:pPr>
            <a:r>
              <a:rPr lang="en-US" sz="2800"/>
              <a:t>Conclusion &amp; Q&amp;A</a:t>
            </a:r>
          </a:p>
        </p:txBody>
      </p:sp>
      <p:sp>
        <p:nvSpPr>
          <p:cNvPr id="15" name="Google Shape;923;p30">
            <a:extLst>
              <a:ext uri="{FF2B5EF4-FFF2-40B4-BE49-F238E27FC236}">
                <a16:creationId xmlns:a16="http://schemas.microsoft.com/office/drawing/2014/main" id="{B90D5FE4-E925-41F2-1021-08AEB88720E8}"/>
              </a:ext>
            </a:extLst>
          </p:cNvPr>
          <p:cNvSpPr txBox="1">
            <a:spLocks/>
          </p:cNvSpPr>
          <p:nvPr/>
        </p:nvSpPr>
        <p:spPr>
          <a:xfrm>
            <a:off x="6471939" y="4076551"/>
            <a:ext cx="840000" cy="389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Staatliches"/>
              <a:buNone/>
              <a:defRPr sz="3333" b="0" i="0" u="none" strike="noStrike" cap="none">
                <a:solidFill>
                  <a:schemeClr val="dk1"/>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9pPr>
          </a:lstStyle>
          <a:p>
            <a:r>
              <a:rPr lang="en" kern="0"/>
              <a:t>07</a:t>
            </a:r>
          </a:p>
        </p:txBody>
      </p:sp>
      <p:sp>
        <p:nvSpPr>
          <p:cNvPr id="2" name="Google Shape;916;p30">
            <a:extLst>
              <a:ext uri="{FF2B5EF4-FFF2-40B4-BE49-F238E27FC236}">
                <a16:creationId xmlns:a16="http://schemas.microsoft.com/office/drawing/2014/main" id="{D5BD6BD4-1A66-3FBF-D649-82A805AEDABA}"/>
              </a:ext>
            </a:extLst>
          </p:cNvPr>
          <p:cNvSpPr/>
          <p:nvPr/>
        </p:nvSpPr>
        <p:spPr>
          <a:xfrm>
            <a:off x="2342047" y="2378573"/>
            <a:ext cx="706800" cy="706800"/>
          </a:xfrm>
          <a:prstGeom prst="ellipse">
            <a:avLst/>
          </a:pr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924;p30">
            <a:extLst>
              <a:ext uri="{FF2B5EF4-FFF2-40B4-BE49-F238E27FC236}">
                <a16:creationId xmlns:a16="http://schemas.microsoft.com/office/drawing/2014/main" id="{9CC98391-9626-D804-85EA-3279E8FD6639}"/>
              </a:ext>
            </a:extLst>
          </p:cNvPr>
          <p:cNvSpPr txBox="1">
            <a:spLocks/>
          </p:cNvSpPr>
          <p:nvPr/>
        </p:nvSpPr>
        <p:spPr>
          <a:xfrm>
            <a:off x="177937" y="3231170"/>
            <a:ext cx="5034987" cy="389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accent4"/>
              </a:buClr>
              <a:buSzPts val="2000"/>
              <a:buFont typeface="Staatliches"/>
              <a:buNone/>
              <a:defRPr sz="3200" b="0" i="0" u="none" strike="noStrike" cap="none">
                <a:solidFill>
                  <a:schemeClr val="accent4"/>
                </a:solidFill>
                <a:latin typeface="Staatliches"/>
                <a:ea typeface="Staatliches"/>
                <a:cs typeface="Staatliches"/>
                <a:sym typeface="Staatliches"/>
              </a:defRPr>
            </a:lvl1pPr>
            <a:lvl2pPr marL="914400" marR="0" lvl="1"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2pPr>
            <a:lvl3pPr marL="1371600" marR="0" lvl="2"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3pPr>
            <a:lvl4pPr marL="1828800" marR="0" lvl="3"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4pPr>
            <a:lvl5pPr marL="2286000" marR="0" lvl="4"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5pPr>
            <a:lvl6pPr marL="2743200" marR="0" lvl="5"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6pPr>
            <a:lvl7pPr marL="3200400" marR="0" lvl="6"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7pPr>
            <a:lvl8pPr marL="3657600" marR="0" lvl="7"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8pPr>
            <a:lvl9pPr marL="4114800" marR="0" lvl="8" indent="-330200" algn="ctr" rtl="0">
              <a:lnSpc>
                <a:spcPct val="100000"/>
              </a:lnSpc>
              <a:spcBef>
                <a:spcPts val="0"/>
              </a:spcBef>
              <a:spcAft>
                <a:spcPts val="0"/>
              </a:spcAft>
              <a:buClr>
                <a:schemeClr val="accent4"/>
              </a:buClr>
              <a:buSzPts val="2000"/>
              <a:buFont typeface="Staatliches"/>
              <a:buNone/>
              <a:defRPr sz="2667" b="0" i="0" u="none" strike="noStrike" cap="none">
                <a:solidFill>
                  <a:schemeClr val="accent4"/>
                </a:solidFill>
                <a:latin typeface="Staatliches"/>
                <a:ea typeface="Staatliches"/>
                <a:cs typeface="Staatliches"/>
                <a:sym typeface="Staatliches"/>
              </a:defRPr>
            </a:lvl9pPr>
          </a:lstStyle>
          <a:p>
            <a:pPr marL="0" lvl="0" indent="0" rtl="0">
              <a:spcBef>
                <a:spcPts val="0"/>
              </a:spcBef>
              <a:spcAft>
                <a:spcPts val="0"/>
              </a:spcAft>
              <a:buNone/>
            </a:pPr>
            <a:r>
              <a:rPr lang="en-US" sz="2800"/>
              <a:t>Data Cleaning &amp; Preprocessing</a:t>
            </a:r>
          </a:p>
        </p:txBody>
      </p:sp>
      <p:sp>
        <p:nvSpPr>
          <p:cNvPr id="4" name="Google Shape;926;p30">
            <a:extLst>
              <a:ext uri="{FF2B5EF4-FFF2-40B4-BE49-F238E27FC236}">
                <a16:creationId xmlns:a16="http://schemas.microsoft.com/office/drawing/2014/main" id="{1AD98357-F2EB-06B4-2334-B25B5EB8F228}"/>
              </a:ext>
            </a:extLst>
          </p:cNvPr>
          <p:cNvSpPr txBox="1">
            <a:spLocks/>
          </p:cNvSpPr>
          <p:nvPr/>
        </p:nvSpPr>
        <p:spPr>
          <a:xfrm>
            <a:off x="2275447" y="2537172"/>
            <a:ext cx="840000" cy="389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Staatliches"/>
              <a:buNone/>
              <a:defRPr sz="3333" b="0" i="0" u="none" strike="noStrike" cap="none">
                <a:solidFill>
                  <a:schemeClr val="dk1"/>
                </a:solidFill>
                <a:latin typeface="Staatliches"/>
                <a:ea typeface="Staatliches"/>
                <a:cs typeface="Staatliches"/>
                <a:sym typeface="Staatliches"/>
              </a:defRPr>
            </a:lvl1pPr>
            <a:lvl2pPr marR="0" lvl="1"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2500"/>
              <a:buFont typeface="Arial"/>
              <a:buNone/>
              <a:defRPr sz="3333" b="0" i="0" u="none" strike="noStrike" cap="none">
                <a:solidFill>
                  <a:schemeClr val="dk1"/>
                </a:solidFill>
                <a:latin typeface="Arial"/>
                <a:ea typeface="Arial"/>
                <a:cs typeface="Arial"/>
                <a:sym typeface="Arial"/>
              </a:defRPr>
            </a:lvl9pPr>
          </a:lstStyle>
          <a:p>
            <a:r>
              <a:rPr lang="en" kern="0"/>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31"/>
          <p:cNvSpPr txBox="1">
            <a:spLocks noGrp="1"/>
          </p:cNvSpPr>
          <p:nvPr>
            <p:ph type="title"/>
          </p:nvPr>
        </p:nvSpPr>
        <p:spPr>
          <a:xfrm>
            <a:off x="5317353" y="761149"/>
            <a:ext cx="5799200" cy="1122400"/>
          </a:xfrm>
          <a:prstGeom prst="rect">
            <a:avLst/>
          </a:prstGeom>
        </p:spPr>
        <p:txBody>
          <a:bodyPr spcFirstLastPara="1" wrap="square" lIns="0" tIns="0" rIns="0" bIns="0" anchor="ctr" anchorCtr="0">
            <a:noAutofit/>
          </a:bodyPr>
          <a:lstStyle/>
          <a:p>
            <a:pPr algn="ctr"/>
            <a:r>
              <a:rPr lang="en"/>
              <a:t>INTRODUCTION</a:t>
            </a:r>
            <a:endParaRPr/>
          </a:p>
        </p:txBody>
      </p:sp>
      <p:sp>
        <p:nvSpPr>
          <p:cNvPr id="1009" name="Google Shape;1009;p31"/>
          <p:cNvSpPr txBox="1">
            <a:spLocks noGrp="1"/>
          </p:cNvSpPr>
          <p:nvPr>
            <p:ph type="subTitle" idx="1"/>
          </p:nvPr>
        </p:nvSpPr>
        <p:spPr>
          <a:xfrm>
            <a:off x="5317353" y="2103585"/>
            <a:ext cx="5914947" cy="3993266"/>
          </a:xfrm>
          <a:prstGeom prst="rect">
            <a:avLst/>
          </a:prstGeom>
        </p:spPr>
        <p:txBody>
          <a:bodyPr spcFirstLastPara="1" wrap="square" lIns="0" tIns="0" rIns="0" bIns="0" anchor="ctr" anchorCtr="0">
            <a:noAutofit/>
          </a:bodyPr>
          <a:lstStyle/>
          <a:p>
            <a:pPr marL="0" indent="0" algn="l"/>
            <a:r>
              <a:rPr lang="en-US"/>
              <a:t>The hospital's Observation Unit (OU) at Montanaro is struggling with inefficient patient flow and resource utilization.</a:t>
            </a:r>
          </a:p>
          <a:p>
            <a:pPr marL="0" indent="0" algn="l"/>
            <a:r>
              <a:rPr lang="en-US"/>
              <a:t> </a:t>
            </a:r>
          </a:p>
          <a:p>
            <a:pPr marL="0" indent="0" algn="l"/>
            <a:r>
              <a:rPr lang="en-US"/>
              <a:t>The goal is to </a:t>
            </a:r>
            <a:r>
              <a:rPr lang="en-US" b="1"/>
              <a:t>develop a data-driven, predictive model</a:t>
            </a:r>
            <a:r>
              <a:rPr lang="en-US"/>
              <a:t> to optimize the exclusion list, improve patient placement decisions, reduce the rate of patients "flipping" to inpatient care, and enhance overall efficiency, ultimately improving patient care and the hospital’s financial performance.</a:t>
            </a:r>
            <a:endParaRPr/>
          </a:p>
        </p:txBody>
      </p:sp>
      <p:grpSp>
        <p:nvGrpSpPr>
          <p:cNvPr id="1010" name="Google Shape;1010;p31"/>
          <p:cNvGrpSpPr/>
          <p:nvPr/>
        </p:nvGrpSpPr>
        <p:grpSpPr>
          <a:xfrm>
            <a:off x="712157" y="1841888"/>
            <a:ext cx="4094729" cy="3174325"/>
            <a:chOff x="331900" y="1164025"/>
            <a:chExt cx="3631797" cy="2815450"/>
          </a:xfrm>
        </p:grpSpPr>
        <p:sp>
          <p:nvSpPr>
            <p:cNvPr id="1011" name="Google Shape;1011;p31"/>
            <p:cNvSpPr/>
            <p:nvPr/>
          </p:nvSpPr>
          <p:spPr>
            <a:xfrm>
              <a:off x="1242776" y="2264506"/>
              <a:ext cx="325266" cy="774870"/>
            </a:xfrm>
            <a:custGeom>
              <a:avLst/>
              <a:gdLst/>
              <a:ahLst/>
              <a:cxnLst/>
              <a:rect l="l" t="t" r="r" b="b"/>
              <a:pathLst>
                <a:path w="7670" h="18272" extrusionOk="0">
                  <a:moveTo>
                    <a:pt x="50" y="4462"/>
                  </a:moveTo>
                  <a:lnTo>
                    <a:pt x="7669" y="1"/>
                  </a:lnTo>
                  <a:lnTo>
                    <a:pt x="7644" y="13810"/>
                  </a:lnTo>
                  <a:lnTo>
                    <a:pt x="0" y="18272"/>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2" name="Google Shape;1012;p31"/>
            <p:cNvSpPr/>
            <p:nvPr/>
          </p:nvSpPr>
          <p:spPr>
            <a:xfrm>
              <a:off x="764459" y="1987117"/>
              <a:ext cx="803580" cy="466652"/>
            </a:xfrm>
            <a:custGeom>
              <a:avLst/>
              <a:gdLst/>
              <a:ahLst/>
              <a:cxnLst/>
              <a:rect l="l" t="t" r="r" b="b"/>
              <a:pathLst>
                <a:path w="18949" h="11004" extrusionOk="0">
                  <a:moveTo>
                    <a:pt x="1" y="4462"/>
                  </a:moveTo>
                  <a:lnTo>
                    <a:pt x="7620" y="0"/>
                  </a:lnTo>
                  <a:lnTo>
                    <a:pt x="18948" y="6542"/>
                  </a:lnTo>
                  <a:lnTo>
                    <a:pt x="11329" y="11003"/>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3" name="Google Shape;1013;p31"/>
            <p:cNvSpPr/>
            <p:nvPr/>
          </p:nvSpPr>
          <p:spPr>
            <a:xfrm>
              <a:off x="762339" y="2176298"/>
              <a:ext cx="482597" cy="863077"/>
            </a:xfrm>
            <a:custGeom>
              <a:avLst/>
              <a:gdLst/>
              <a:ahLst/>
              <a:cxnLst/>
              <a:rect l="l" t="t" r="r" b="b"/>
              <a:pathLst>
                <a:path w="11380" h="20352" extrusionOk="0">
                  <a:moveTo>
                    <a:pt x="11379" y="6542"/>
                  </a:moveTo>
                  <a:lnTo>
                    <a:pt x="11329" y="20352"/>
                  </a:lnTo>
                  <a:lnTo>
                    <a:pt x="1" y="13810"/>
                  </a:lnTo>
                  <a:lnTo>
                    <a:pt x="5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4" name="Google Shape;1014;p31"/>
            <p:cNvSpPr/>
            <p:nvPr/>
          </p:nvSpPr>
          <p:spPr>
            <a:xfrm>
              <a:off x="1088624" y="1588526"/>
              <a:ext cx="316784" cy="772749"/>
            </a:xfrm>
            <a:custGeom>
              <a:avLst/>
              <a:gdLst/>
              <a:ahLst/>
              <a:cxnLst/>
              <a:rect l="l" t="t" r="r" b="b"/>
              <a:pathLst>
                <a:path w="7470" h="18222" extrusionOk="0">
                  <a:moveTo>
                    <a:pt x="1" y="1079"/>
                  </a:moveTo>
                  <a:lnTo>
                    <a:pt x="1830" y="1"/>
                  </a:lnTo>
                  <a:lnTo>
                    <a:pt x="7470" y="17169"/>
                  </a:lnTo>
                  <a:lnTo>
                    <a:pt x="5615" y="18222"/>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5" name="Google Shape;1015;p31"/>
            <p:cNvSpPr/>
            <p:nvPr/>
          </p:nvSpPr>
          <p:spPr>
            <a:xfrm>
              <a:off x="1029126" y="1588526"/>
              <a:ext cx="137146" cy="74468"/>
            </a:xfrm>
            <a:custGeom>
              <a:avLst/>
              <a:gdLst/>
              <a:ahLst/>
              <a:cxnLst/>
              <a:rect l="l" t="t" r="r" b="b"/>
              <a:pathLst>
                <a:path w="3234" h="1756" extrusionOk="0">
                  <a:moveTo>
                    <a:pt x="0" y="1755"/>
                  </a:moveTo>
                  <a:lnTo>
                    <a:pt x="1830" y="703"/>
                  </a:lnTo>
                  <a:lnTo>
                    <a:pt x="3233" y="1"/>
                  </a:lnTo>
                  <a:lnTo>
                    <a:pt x="1404" y="1079"/>
                  </a:lnTo>
                  <a:close/>
                </a:path>
              </a:pathLst>
            </a:custGeom>
            <a:solidFill>
              <a:srgbClr val="61686A"/>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6" name="Google Shape;1016;p31"/>
            <p:cNvSpPr/>
            <p:nvPr/>
          </p:nvSpPr>
          <p:spPr>
            <a:xfrm>
              <a:off x="1029126" y="1634242"/>
              <a:ext cx="297616" cy="727034"/>
            </a:xfrm>
            <a:custGeom>
              <a:avLst/>
              <a:gdLst/>
              <a:ahLst/>
              <a:cxnLst/>
              <a:rect l="l" t="t" r="r" b="b"/>
              <a:pathLst>
                <a:path w="7018" h="17144" extrusionOk="0">
                  <a:moveTo>
                    <a:pt x="1404" y="1"/>
                  </a:moveTo>
                  <a:lnTo>
                    <a:pt x="7018" y="17144"/>
                  </a:lnTo>
                  <a:lnTo>
                    <a:pt x="3484" y="15239"/>
                  </a:lnTo>
                  <a:lnTo>
                    <a:pt x="0" y="677"/>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7" name="Google Shape;1017;p31"/>
            <p:cNvSpPr/>
            <p:nvPr/>
          </p:nvSpPr>
          <p:spPr>
            <a:xfrm>
              <a:off x="764459" y="1470548"/>
              <a:ext cx="254063" cy="503844"/>
            </a:xfrm>
            <a:custGeom>
              <a:avLst/>
              <a:gdLst/>
              <a:ahLst/>
              <a:cxnLst/>
              <a:rect l="l" t="t" r="r" b="b"/>
              <a:pathLst>
                <a:path w="5991" h="11881" extrusionOk="0">
                  <a:moveTo>
                    <a:pt x="4512" y="11881"/>
                  </a:moveTo>
                  <a:lnTo>
                    <a:pt x="1" y="176"/>
                  </a:lnTo>
                  <a:lnTo>
                    <a:pt x="1479" y="1"/>
                  </a:lnTo>
                  <a:lnTo>
                    <a:pt x="5991" y="11705"/>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8" name="Google Shape;1018;p31"/>
            <p:cNvSpPr/>
            <p:nvPr/>
          </p:nvSpPr>
          <p:spPr>
            <a:xfrm>
              <a:off x="827180" y="1221869"/>
              <a:ext cx="652609" cy="745100"/>
            </a:xfrm>
            <a:custGeom>
              <a:avLst/>
              <a:gdLst/>
              <a:ahLst/>
              <a:cxnLst/>
              <a:rect l="l" t="t" r="r" b="b"/>
              <a:pathLst>
                <a:path w="15389" h="17570" extrusionOk="0">
                  <a:moveTo>
                    <a:pt x="4512" y="17569"/>
                  </a:moveTo>
                  <a:lnTo>
                    <a:pt x="0" y="5865"/>
                  </a:lnTo>
                  <a:lnTo>
                    <a:pt x="10853" y="0"/>
                  </a:lnTo>
                  <a:lnTo>
                    <a:pt x="15389" y="1168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19" name="Google Shape;1019;p31"/>
            <p:cNvSpPr/>
            <p:nvPr/>
          </p:nvSpPr>
          <p:spPr>
            <a:xfrm>
              <a:off x="764459" y="1221869"/>
              <a:ext cx="522969" cy="256184"/>
            </a:xfrm>
            <a:custGeom>
              <a:avLst/>
              <a:gdLst/>
              <a:ahLst/>
              <a:cxnLst/>
              <a:rect l="l" t="t" r="r" b="b"/>
              <a:pathLst>
                <a:path w="12332" h="6041" extrusionOk="0">
                  <a:moveTo>
                    <a:pt x="12332" y="0"/>
                  </a:moveTo>
                  <a:lnTo>
                    <a:pt x="1479" y="5865"/>
                  </a:lnTo>
                  <a:lnTo>
                    <a:pt x="1" y="6040"/>
                  </a:lnTo>
                  <a:lnTo>
                    <a:pt x="10853" y="15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0" name="Google Shape;1020;p31"/>
            <p:cNvSpPr/>
            <p:nvPr/>
          </p:nvSpPr>
          <p:spPr>
            <a:xfrm>
              <a:off x="865432" y="1265422"/>
              <a:ext cx="576106" cy="657952"/>
            </a:xfrm>
            <a:custGeom>
              <a:avLst/>
              <a:gdLst/>
              <a:ahLst/>
              <a:cxnLst/>
              <a:rect l="l" t="t" r="r" b="b"/>
              <a:pathLst>
                <a:path w="13585" h="15515" extrusionOk="0">
                  <a:moveTo>
                    <a:pt x="3986" y="15515"/>
                  </a:moveTo>
                  <a:lnTo>
                    <a:pt x="1" y="5189"/>
                  </a:lnTo>
                  <a:lnTo>
                    <a:pt x="9600" y="1"/>
                  </a:lnTo>
                  <a:lnTo>
                    <a:pt x="13585" y="10327"/>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1" name="Google Shape;1021;p31"/>
            <p:cNvSpPr/>
            <p:nvPr/>
          </p:nvSpPr>
          <p:spPr>
            <a:xfrm>
              <a:off x="809114" y="2310221"/>
              <a:ext cx="266828" cy="632423"/>
            </a:xfrm>
            <a:custGeom>
              <a:avLst/>
              <a:gdLst/>
              <a:ahLst/>
              <a:cxnLst/>
              <a:rect l="l" t="t" r="r" b="b"/>
              <a:pathLst>
                <a:path w="6292" h="14913" extrusionOk="0">
                  <a:moveTo>
                    <a:pt x="6291" y="14913"/>
                  </a:moveTo>
                  <a:lnTo>
                    <a:pt x="5865" y="14662"/>
                  </a:lnTo>
                  <a:lnTo>
                    <a:pt x="5865" y="3935"/>
                  </a:lnTo>
                  <a:lnTo>
                    <a:pt x="452" y="702"/>
                  </a:lnTo>
                  <a:lnTo>
                    <a:pt x="452" y="11529"/>
                  </a:lnTo>
                  <a:lnTo>
                    <a:pt x="0" y="11279"/>
                  </a:lnTo>
                  <a:lnTo>
                    <a:pt x="0" y="1"/>
                  </a:lnTo>
                  <a:lnTo>
                    <a:pt x="6291" y="3660"/>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2" name="Google Shape;1022;p31"/>
            <p:cNvSpPr/>
            <p:nvPr/>
          </p:nvSpPr>
          <p:spPr>
            <a:xfrm>
              <a:off x="1290570" y="2497282"/>
              <a:ext cx="36174" cy="513385"/>
            </a:xfrm>
            <a:custGeom>
              <a:avLst/>
              <a:gdLst/>
              <a:ahLst/>
              <a:cxnLst/>
              <a:rect l="l" t="t" r="r" b="b"/>
              <a:pathLst>
                <a:path w="853" h="12106" extrusionOk="0">
                  <a:moveTo>
                    <a:pt x="1" y="12106"/>
                  </a:moveTo>
                  <a:lnTo>
                    <a:pt x="1" y="527"/>
                  </a:lnTo>
                  <a:lnTo>
                    <a:pt x="853" y="1"/>
                  </a:lnTo>
                  <a:lnTo>
                    <a:pt x="853" y="11630"/>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3" name="Google Shape;1023;p31"/>
            <p:cNvSpPr/>
            <p:nvPr/>
          </p:nvSpPr>
          <p:spPr>
            <a:xfrm>
              <a:off x="331900" y="2634386"/>
              <a:ext cx="590991" cy="372041"/>
            </a:xfrm>
            <a:custGeom>
              <a:avLst/>
              <a:gdLst/>
              <a:ahLst/>
              <a:cxnLst/>
              <a:rect l="l" t="t" r="r" b="b"/>
              <a:pathLst>
                <a:path w="13936" h="8773" extrusionOk="0">
                  <a:moveTo>
                    <a:pt x="13735" y="3936"/>
                  </a:moveTo>
                  <a:cubicBezTo>
                    <a:pt x="13534" y="3635"/>
                    <a:pt x="13133" y="3560"/>
                    <a:pt x="12832" y="3760"/>
                  </a:cubicBezTo>
                  <a:cubicBezTo>
                    <a:pt x="11429" y="4687"/>
                    <a:pt x="7494" y="7144"/>
                    <a:pt x="6341" y="7469"/>
                  </a:cubicBezTo>
                  <a:cubicBezTo>
                    <a:pt x="5339" y="7720"/>
                    <a:pt x="2431" y="6392"/>
                    <a:pt x="1504" y="5665"/>
                  </a:cubicBezTo>
                  <a:cubicBezTo>
                    <a:pt x="2682" y="4888"/>
                    <a:pt x="6567" y="2983"/>
                    <a:pt x="10201" y="1354"/>
                  </a:cubicBezTo>
                  <a:lnTo>
                    <a:pt x="10201" y="26"/>
                  </a:lnTo>
                  <a:cubicBezTo>
                    <a:pt x="10101" y="1"/>
                    <a:pt x="10000" y="26"/>
                    <a:pt x="9900" y="76"/>
                  </a:cubicBezTo>
                  <a:cubicBezTo>
                    <a:pt x="0" y="4487"/>
                    <a:pt x="0" y="5139"/>
                    <a:pt x="0" y="5590"/>
                  </a:cubicBezTo>
                  <a:cubicBezTo>
                    <a:pt x="0" y="6066"/>
                    <a:pt x="376" y="6417"/>
                    <a:pt x="727" y="6692"/>
                  </a:cubicBezTo>
                  <a:cubicBezTo>
                    <a:pt x="1805" y="7520"/>
                    <a:pt x="4436" y="8773"/>
                    <a:pt x="6065" y="8773"/>
                  </a:cubicBezTo>
                  <a:cubicBezTo>
                    <a:pt x="6291" y="8773"/>
                    <a:pt x="6491" y="8773"/>
                    <a:pt x="6667" y="8723"/>
                  </a:cubicBezTo>
                  <a:cubicBezTo>
                    <a:pt x="8246" y="8296"/>
                    <a:pt x="13008" y="5189"/>
                    <a:pt x="13559" y="4838"/>
                  </a:cubicBezTo>
                  <a:cubicBezTo>
                    <a:pt x="13860" y="4637"/>
                    <a:pt x="13935" y="4236"/>
                    <a:pt x="13735" y="3936"/>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4" name="Google Shape;1024;p31"/>
            <p:cNvSpPr/>
            <p:nvPr/>
          </p:nvSpPr>
          <p:spPr>
            <a:xfrm>
              <a:off x="2943327" y="2067904"/>
              <a:ext cx="325266" cy="773767"/>
            </a:xfrm>
            <a:custGeom>
              <a:avLst/>
              <a:gdLst/>
              <a:ahLst/>
              <a:cxnLst/>
              <a:rect l="l" t="t" r="r" b="b"/>
              <a:pathLst>
                <a:path w="7670" h="18246" extrusionOk="0">
                  <a:moveTo>
                    <a:pt x="7620" y="4436"/>
                  </a:moveTo>
                  <a:lnTo>
                    <a:pt x="0" y="0"/>
                  </a:lnTo>
                  <a:lnTo>
                    <a:pt x="26" y="13810"/>
                  </a:lnTo>
                  <a:lnTo>
                    <a:pt x="7670" y="18246"/>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5" name="Google Shape;1025;p31"/>
            <p:cNvSpPr/>
            <p:nvPr/>
          </p:nvSpPr>
          <p:spPr>
            <a:xfrm>
              <a:off x="2943327" y="1861717"/>
              <a:ext cx="803537" cy="394347"/>
            </a:xfrm>
            <a:custGeom>
              <a:avLst/>
              <a:gdLst/>
              <a:ahLst/>
              <a:cxnLst/>
              <a:rect l="l" t="t" r="r" b="b"/>
              <a:pathLst>
                <a:path w="18948" h="9299" extrusionOk="0">
                  <a:moveTo>
                    <a:pt x="18948" y="2757"/>
                  </a:moveTo>
                  <a:lnTo>
                    <a:pt x="18948" y="2757"/>
                  </a:lnTo>
                  <a:cubicBezTo>
                    <a:pt x="14236" y="0"/>
                    <a:pt x="8397" y="0"/>
                    <a:pt x="3660" y="2732"/>
                  </a:cubicBezTo>
                  <a:lnTo>
                    <a:pt x="0" y="4862"/>
                  </a:lnTo>
                  <a:lnTo>
                    <a:pt x="7620" y="9298"/>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6" name="Google Shape;1026;p31"/>
            <p:cNvSpPr/>
            <p:nvPr/>
          </p:nvSpPr>
          <p:spPr>
            <a:xfrm>
              <a:off x="3266432" y="1978593"/>
              <a:ext cx="482597" cy="863077"/>
            </a:xfrm>
            <a:custGeom>
              <a:avLst/>
              <a:gdLst/>
              <a:ahLst/>
              <a:cxnLst/>
              <a:rect l="l" t="t" r="r" b="b"/>
              <a:pathLst>
                <a:path w="11380" h="20352" extrusionOk="0">
                  <a:moveTo>
                    <a:pt x="1" y="6542"/>
                  </a:moveTo>
                  <a:lnTo>
                    <a:pt x="51" y="20352"/>
                  </a:lnTo>
                  <a:lnTo>
                    <a:pt x="11379" y="13811"/>
                  </a:lnTo>
                  <a:lnTo>
                    <a:pt x="11329"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7" name="Google Shape;1027;p31"/>
            <p:cNvSpPr/>
            <p:nvPr/>
          </p:nvSpPr>
          <p:spPr>
            <a:xfrm>
              <a:off x="3107021" y="1390864"/>
              <a:ext cx="315681" cy="772707"/>
            </a:xfrm>
            <a:custGeom>
              <a:avLst/>
              <a:gdLst/>
              <a:ahLst/>
              <a:cxnLst/>
              <a:rect l="l" t="t" r="r" b="b"/>
              <a:pathLst>
                <a:path w="7444" h="18221" extrusionOk="0">
                  <a:moveTo>
                    <a:pt x="7444" y="1078"/>
                  </a:moveTo>
                  <a:lnTo>
                    <a:pt x="5614" y="0"/>
                  </a:lnTo>
                  <a:lnTo>
                    <a:pt x="0" y="17168"/>
                  </a:lnTo>
                  <a:lnTo>
                    <a:pt x="1830" y="1822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8" name="Google Shape;1028;p31"/>
            <p:cNvSpPr/>
            <p:nvPr/>
          </p:nvSpPr>
          <p:spPr>
            <a:xfrm>
              <a:off x="3345098" y="1390864"/>
              <a:ext cx="137146" cy="75485"/>
            </a:xfrm>
            <a:custGeom>
              <a:avLst/>
              <a:gdLst/>
              <a:ahLst/>
              <a:cxnLst/>
              <a:rect l="l" t="t" r="r" b="b"/>
              <a:pathLst>
                <a:path w="3234" h="1780" extrusionOk="0">
                  <a:moveTo>
                    <a:pt x="3233" y="1780"/>
                  </a:moveTo>
                  <a:lnTo>
                    <a:pt x="1404" y="702"/>
                  </a:lnTo>
                  <a:lnTo>
                    <a:pt x="0" y="0"/>
                  </a:lnTo>
                  <a:lnTo>
                    <a:pt x="1830" y="1078"/>
                  </a:lnTo>
                  <a:close/>
                </a:path>
              </a:pathLst>
            </a:custGeom>
            <a:solidFill>
              <a:srgbClr val="61686A"/>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29" name="Google Shape;1029;p31"/>
            <p:cNvSpPr/>
            <p:nvPr/>
          </p:nvSpPr>
          <p:spPr>
            <a:xfrm>
              <a:off x="3184585" y="1436537"/>
              <a:ext cx="297658" cy="727034"/>
            </a:xfrm>
            <a:custGeom>
              <a:avLst/>
              <a:gdLst/>
              <a:ahLst/>
              <a:cxnLst/>
              <a:rect l="l" t="t" r="r" b="b"/>
              <a:pathLst>
                <a:path w="7019" h="17144" extrusionOk="0">
                  <a:moveTo>
                    <a:pt x="5615" y="1"/>
                  </a:moveTo>
                  <a:lnTo>
                    <a:pt x="1" y="17144"/>
                  </a:lnTo>
                  <a:lnTo>
                    <a:pt x="3535" y="15239"/>
                  </a:lnTo>
                  <a:lnTo>
                    <a:pt x="7018" y="703"/>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0" name="Google Shape;1030;p31"/>
            <p:cNvSpPr/>
            <p:nvPr/>
          </p:nvSpPr>
          <p:spPr>
            <a:xfrm>
              <a:off x="3492804" y="1514143"/>
              <a:ext cx="155254" cy="262587"/>
            </a:xfrm>
            <a:custGeom>
              <a:avLst/>
              <a:gdLst/>
              <a:ahLst/>
              <a:cxnLst/>
              <a:rect l="l" t="t" r="r" b="b"/>
              <a:pathLst>
                <a:path w="3661" h="6192" extrusionOk="0">
                  <a:moveTo>
                    <a:pt x="1480" y="6191"/>
                  </a:moveTo>
                  <a:lnTo>
                    <a:pt x="3660" y="176"/>
                  </a:lnTo>
                  <a:lnTo>
                    <a:pt x="2181" y="1"/>
                  </a:lnTo>
                  <a:lnTo>
                    <a:pt x="1" y="6016"/>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1" name="Google Shape;1031;p31"/>
            <p:cNvSpPr/>
            <p:nvPr/>
          </p:nvSpPr>
          <p:spPr>
            <a:xfrm>
              <a:off x="3031535" y="1264362"/>
              <a:ext cx="553800" cy="504904"/>
            </a:xfrm>
            <a:custGeom>
              <a:avLst/>
              <a:gdLst/>
              <a:ahLst/>
              <a:cxnLst/>
              <a:rect l="l" t="t" r="r" b="b"/>
              <a:pathLst>
                <a:path w="13059" h="11906" extrusionOk="0">
                  <a:moveTo>
                    <a:pt x="10878" y="11906"/>
                  </a:moveTo>
                  <a:lnTo>
                    <a:pt x="13058" y="5891"/>
                  </a:lnTo>
                  <a:lnTo>
                    <a:pt x="2181" y="1"/>
                  </a:lnTo>
                  <a:lnTo>
                    <a:pt x="1" y="6041"/>
                  </a:ln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2" name="Google Shape;1032;p31"/>
            <p:cNvSpPr/>
            <p:nvPr/>
          </p:nvSpPr>
          <p:spPr>
            <a:xfrm>
              <a:off x="3124026" y="1264362"/>
              <a:ext cx="524029" cy="257244"/>
            </a:xfrm>
            <a:custGeom>
              <a:avLst/>
              <a:gdLst/>
              <a:ahLst/>
              <a:cxnLst/>
              <a:rect l="l" t="t" r="r" b="b"/>
              <a:pathLst>
                <a:path w="12357" h="6066" extrusionOk="0">
                  <a:moveTo>
                    <a:pt x="0" y="1"/>
                  </a:moveTo>
                  <a:lnTo>
                    <a:pt x="10877" y="5891"/>
                  </a:lnTo>
                  <a:lnTo>
                    <a:pt x="12356" y="6066"/>
                  </a:lnTo>
                  <a:lnTo>
                    <a:pt x="1504" y="176"/>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3" name="Google Shape;1033;p31"/>
            <p:cNvSpPr/>
            <p:nvPr/>
          </p:nvSpPr>
          <p:spPr>
            <a:xfrm>
              <a:off x="3082552" y="1335564"/>
              <a:ext cx="451767" cy="363559"/>
            </a:xfrm>
            <a:custGeom>
              <a:avLst/>
              <a:gdLst/>
              <a:ahLst/>
              <a:cxnLst/>
              <a:rect l="l" t="t" r="r" b="b"/>
              <a:pathLst>
                <a:path w="10653" h="8573" extrusionOk="0">
                  <a:moveTo>
                    <a:pt x="10251" y="6517"/>
                  </a:moveTo>
                  <a:lnTo>
                    <a:pt x="10251" y="6517"/>
                  </a:lnTo>
                  <a:cubicBezTo>
                    <a:pt x="10652" y="5389"/>
                    <a:pt x="10176" y="4136"/>
                    <a:pt x="9124" y="3560"/>
                  </a:cubicBezTo>
                  <a:lnTo>
                    <a:pt x="3860" y="728"/>
                  </a:lnTo>
                  <a:cubicBezTo>
                    <a:pt x="2532" y="1"/>
                    <a:pt x="903" y="628"/>
                    <a:pt x="402" y="2056"/>
                  </a:cubicBezTo>
                  <a:cubicBezTo>
                    <a:pt x="1" y="3184"/>
                    <a:pt x="477" y="4437"/>
                    <a:pt x="1530" y="5014"/>
                  </a:cubicBezTo>
                  <a:lnTo>
                    <a:pt x="6793" y="7846"/>
                  </a:lnTo>
                  <a:cubicBezTo>
                    <a:pt x="8121" y="8572"/>
                    <a:pt x="9750" y="7921"/>
                    <a:pt x="10251" y="6517"/>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4" name="Google Shape;1034;p31"/>
            <p:cNvSpPr/>
            <p:nvPr/>
          </p:nvSpPr>
          <p:spPr>
            <a:xfrm>
              <a:off x="3435427" y="2130582"/>
              <a:ext cx="266828" cy="614400"/>
            </a:xfrm>
            <a:custGeom>
              <a:avLst/>
              <a:gdLst/>
              <a:ahLst/>
              <a:cxnLst/>
              <a:rect l="l" t="t" r="r" b="b"/>
              <a:pathLst>
                <a:path w="6292" h="14488" extrusionOk="0">
                  <a:moveTo>
                    <a:pt x="1" y="14487"/>
                  </a:moveTo>
                  <a:lnTo>
                    <a:pt x="427" y="14237"/>
                  </a:lnTo>
                  <a:lnTo>
                    <a:pt x="427" y="3510"/>
                  </a:lnTo>
                  <a:lnTo>
                    <a:pt x="5865" y="728"/>
                  </a:lnTo>
                  <a:lnTo>
                    <a:pt x="5865" y="11104"/>
                  </a:lnTo>
                  <a:lnTo>
                    <a:pt x="6291" y="10853"/>
                  </a:lnTo>
                  <a:lnTo>
                    <a:pt x="6291" y="1"/>
                  </a:lnTo>
                  <a:lnTo>
                    <a:pt x="1" y="3234"/>
                  </a:ln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5" name="Google Shape;1035;p31"/>
            <p:cNvSpPr/>
            <p:nvPr/>
          </p:nvSpPr>
          <p:spPr>
            <a:xfrm>
              <a:off x="1880462" y="2248561"/>
              <a:ext cx="1095852" cy="1293556"/>
            </a:xfrm>
            <a:custGeom>
              <a:avLst/>
              <a:gdLst/>
              <a:ahLst/>
              <a:cxnLst/>
              <a:rect l="l" t="t" r="r" b="b"/>
              <a:pathLst>
                <a:path w="25841" h="30503" extrusionOk="0">
                  <a:moveTo>
                    <a:pt x="25840" y="14888"/>
                  </a:moveTo>
                  <a:lnTo>
                    <a:pt x="25815" y="30502"/>
                  </a:lnTo>
                  <a:lnTo>
                    <a:pt x="1" y="15615"/>
                  </a:lnTo>
                  <a:lnTo>
                    <a:pt x="26"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6" name="Google Shape;1036;p31"/>
            <p:cNvSpPr/>
            <p:nvPr/>
          </p:nvSpPr>
          <p:spPr>
            <a:xfrm>
              <a:off x="1880462" y="2248561"/>
              <a:ext cx="1095852" cy="775930"/>
            </a:xfrm>
            <a:custGeom>
              <a:avLst/>
              <a:gdLst/>
              <a:ahLst/>
              <a:cxnLst/>
              <a:rect l="l" t="t" r="r" b="b"/>
              <a:pathLst>
                <a:path w="25841" h="18297" extrusionOk="0">
                  <a:moveTo>
                    <a:pt x="25840" y="14888"/>
                  </a:moveTo>
                  <a:lnTo>
                    <a:pt x="25815" y="18297"/>
                  </a:lnTo>
                  <a:lnTo>
                    <a:pt x="1" y="3409"/>
                  </a:lnTo>
                  <a:lnTo>
                    <a:pt x="26" y="1"/>
                  </a:lnTo>
                  <a:close/>
                </a:path>
              </a:pathLst>
            </a:custGeom>
            <a:solidFill>
              <a:srgbClr val="DEE5E7"/>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7" name="Google Shape;1037;p31"/>
            <p:cNvSpPr/>
            <p:nvPr/>
          </p:nvSpPr>
          <p:spPr>
            <a:xfrm>
              <a:off x="2975218" y="2611020"/>
              <a:ext cx="463429" cy="931099"/>
            </a:xfrm>
            <a:custGeom>
              <a:avLst/>
              <a:gdLst/>
              <a:ahLst/>
              <a:cxnLst/>
              <a:rect l="l" t="t" r="r" b="b"/>
              <a:pathLst>
                <a:path w="10928" h="21956" extrusionOk="0">
                  <a:moveTo>
                    <a:pt x="10928" y="0"/>
                  </a:moveTo>
                  <a:lnTo>
                    <a:pt x="25" y="6341"/>
                  </a:lnTo>
                  <a:lnTo>
                    <a:pt x="0" y="21955"/>
                  </a:lnTo>
                  <a:lnTo>
                    <a:pt x="10903" y="15614"/>
                  </a:lnTo>
                  <a:lnTo>
                    <a:pt x="10928"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8" name="Google Shape;1038;p31"/>
            <p:cNvSpPr/>
            <p:nvPr/>
          </p:nvSpPr>
          <p:spPr>
            <a:xfrm>
              <a:off x="2975218" y="2611020"/>
              <a:ext cx="463429" cy="411353"/>
            </a:xfrm>
            <a:custGeom>
              <a:avLst/>
              <a:gdLst/>
              <a:ahLst/>
              <a:cxnLst/>
              <a:rect l="l" t="t" r="r" b="b"/>
              <a:pathLst>
                <a:path w="10928" h="9700" extrusionOk="0">
                  <a:moveTo>
                    <a:pt x="25" y="6341"/>
                  </a:moveTo>
                  <a:lnTo>
                    <a:pt x="10928" y="0"/>
                  </a:lnTo>
                  <a:lnTo>
                    <a:pt x="10903" y="3359"/>
                  </a:lnTo>
                  <a:lnTo>
                    <a:pt x="0" y="9700"/>
                  </a:lnTo>
                  <a:close/>
                </a:path>
              </a:pathLst>
            </a:custGeom>
            <a:solidFill>
              <a:srgbClr val="DEE5E7"/>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39" name="Google Shape;1039;p31"/>
            <p:cNvSpPr/>
            <p:nvPr/>
          </p:nvSpPr>
          <p:spPr>
            <a:xfrm>
              <a:off x="1881522" y="1979696"/>
              <a:ext cx="1557119" cy="900269"/>
            </a:xfrm>
            <a:custGeom>
              <a:avLst/>
              <a:gdLst/>
              <a:ahLst/>
              <a:cxnLst/>
              <a:rect l="l" t="t" r="r" b="b"/>
              <a:pathLst>
                <a:path w="36718" h="21229" extrusionOk="0">
                  <a:moveTo>
                    <a:pt x="10928" y="0"/>
                  </a:moveTo>
                  <a:lnTo>
                    <a:pt x="1" y="6341"/>
                  </a:lnTo>
                  <a:lnTo>
                    <a:pt x="25815" y="21228"/>
                  </a:lnTo>
                  <a:lnTo>
                    <a:pt x="36718" y="14887"/>
                  </a:lnTo>
                  <a:lnTo>
                    <a:pt x="10928" y="0"/>
                  </a:lnTo>
                  <a:close/>
                </a:path>
              </a:pathLst>
            </a:custGeom>
            <a:solidFill>
              <a:srgbClr val="A7B4B7"/>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0" name="Google Shape;1040;p31"/>
            <p:cNvSpPr/>
            <p:nvPr/>
          </p:nvSpPr>
          <p:spPr>
            <a:xfrm>
              <a:off x="2722255" y="3374147"/>
              <a:ext cx="502783" cy="214752"/>
            </a:xfrm>
            <a:custGeom>
              <a:avLst/>
              <a:gdLst/>
              <a:ahLst/>
              <a:cxnLst/>
              <a:rect l="l" t="t" r="r" b="b"/>
              <a:pathLst>
                <a:path w="11856" h="5064" extrusionOk="0">
                  <a:moveTo>
                    <a:pt x="5965" y="5063"/>
                  </a:moveTo>
                  <a:cubicBezTo>
                    <a:pt x="5765" y="5063"/>
                    <a:pt x="5564" y="5038"/>
                    <a:pt x="5414" y="4938"/>
                  </a:cubicBezTo>
                  <a:lnTo>
                    <a:pt x="727" y="2231"/>
                  </a:lnTo>
                  <a:cubicBezTo>
                    <a:pt x="201" y="1930"/>
                    <a:pt x="0" y="1254"/>
                    <a:pt x="326" y="727"/>
                  </a:cubicBezTo>
                  <a:cubicBezTo>
                    <a:pt x="627" y="176"/>
                    <a:pt x="1304" y="0"/>
                    <a:pt x="1830" y="301"/>
                  </a:cubicBezTo>
                  <a:lnTo>
                    <a:pt x="5940" y="2682"/>
                  </a:lnTo>
                  <a:lnTo>
                    <a:pt x="10051" y="301"/>
                  </a:lnTo>
                  <a:cubicBezTo>
                    <a:pt x="10577" y="0"/>
                    <a:pt x="11254" y="176"/>
                    <a:pt x="11554" y="702"/>
                  </a:cubicBezTo>
                  <a:cubicBezTo>
                    <a:pt x="11855" y="1228"/>
                    <a:pt x="11680" y="1905"/>
                    <a:pt x="11153" y="2231"/>
                  </a:cubicBezTo>
                  <a:lnTo>
                    <a:pt x="6517" y="4938"/>
                  </a:lnTo>
                  <a:cubicBezTo>
                    <a:pt x="6341" y="5013"/>
                    <a:pt x="6141" y="5063"/>
                    <a:pt x="5965" y="5063"/>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1" name="Google Shape;1041;p31"/>
            <p:cNvSpPr/>
            <p:nvPr/>
          </p:nvSpPr>
          <p:spPr>
            <a:xfrm>
              <a:off x="1827325" y="2857578"/>
              <a:ext cx="264708" cy="191385"/>
            </a:xfrm>
            <a:custGeom>
              <a:avLst/>
              <a:gdLst/>
              <a:ahLst/>
              <a:cxnLst/>
              <a:rect l="l" t="t" r="r" b="b"/>
              <a:pathLst>
                <a:path w="6242" h="4513" extrusionOk="0">
                  <a:moveTo>
                    <a:pt x="4988" y="4512"/>
                  </a:moveTo>
                  <a:cubicBezTo>
                    <a:pt x="4788" y="4512"/>
                    <a:pt x="4612" y="4462"/>
                    <a:pt x="4437" y="4362"/>
                  </a:cubicBezTo>
                  <a:lnTo>
                    <a:pt x="702" y="2206"/>
                  </a:lnTo>
                  <a:cubicBezTo>
                    <a:pt x="176" y="1906"/>
                    <a:pt x="1" y="1229"/>
                    <a:pt x="301" y="703"/>
                  </a:cubicBezTo>
                  <a:cubicBezTo>
                    <a:pt x="602" y="176"/>
                    <a:pt x="1279" y="1"/>
                    <a:pt x="1805" y="302"/>
                  </a:cubicBezTo>
                  <a:lnTo>
                    <a:pt x="5539" y="2457"/>
                  </a:lnTo>
                  <a:cubicBezTo>
                    <a:pt x="6066" y="2758"/>
                    <a:pt x="6241" y="3435"/>
                    <a:pt x="5940" y="3961"/>
                  </a:cubicBezTo>
                  <a:cubicBezTo>
                    <a:pt x="5740" y="4312"/>
                    <a:pt x="5364" y="4512"/>
                    <a:pt x="4988" y="4512"/>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2" name="Google Shape;1042;p31"/>
            <p:cNvSpPr/>
            <p:nvPr/>
          </p:nvSpPr>
          <p:spPr>
            <a:xfrm>
              <a:off x="3249426" y="3220037"/>
              <a:ext cx="241299" cy="178578"/>
            </a:xfrm>
            <a:custGeom>
              <a:avLst/>
              <a:gdLst/>
              <a:ahLst/>
              <a:cxnLst/>
              <a:rect l="l" t="t" r="r" b="b"/>
              <a:pathLst>
                <a:path w="5690" h="4211" extrusionOk="0">
                  <a:moveTo>
                    <a:pt x="1279" y="4211"/>
                  </a:moveTo>
                  <a:cubicBezTo>
                    <a:pt x="878" y="4211"/>
                    <a:pt x="527" y="4010"/>
                    <a:pt x="301" y="3659"/>
                  </a:cubicBezTo>
                  <a:cubicBezTo>
                    <a:pt x="1" y="3133"/>
                    <a:pt x="176" y="2456"/>
                    <a:pt x="702" y="2156"/>
                  </a:cubicBezTo>
                  <a:lnTo>
                    <a:pt x="3885" y="301"/>
                  </a:lnTo>
                  <a:cubicBezTo>
                    <a:pt x="4412" y="0"/>
                    <a:pt x="5088" y="176"/>
                    <a:pt x="5389" y="702"/>
                  </a:cubicBezTo>
                  <a:cubicBezTo>
                    <a:pt x="5690" y="1228"/>
                    <a:pt x="5514" y="1905"/>
                    <a:pt x="4988" y="2231"/>
                  </a:cubicBezTo>
                  <a:lnTo>
                    <a:pt x="1830" y="4060"/>
                  </a:lnTo>
                  <a:cubicBezTo>
                    <a:pt x="1655" y="4161"/>
                    <a:pt x="1454" y="4211"/>
                    <a:pt x="1279" y="4211"/>
                  </a:cubicBezTo>
                  <a:close/>
                </a:path>
              </a:pathLst>
            </a:custGeom>
            <a:solidFill>
              <a:srgbClr val="5A606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3" name="Google Shape;1043;p31"/>
            <p:cNvSpPr/>
            <p:nvPr/>
          </p:nvSpPr>
          <p:spPr>
            <a:xfrm>
              <a:off x="1557357" y="1760744"/>
              <a:ext cx="1753762" cy="1015066"/>
            </a:xfrm>
            <a:custGeom>
              <a:avLst/>
              <a:gdLst/>
              <a:ahLst/>
              <a:cxnLst/>
              <a:rect l="l" t="t" r="r" b="b"/>
              <a:pathLst>
                <a:path w="41355" h="23936" extrusionOk="0">
                  <a:moveTo>
                    <a:pt x="1" y="8722"/>
                  </a:moveTo>
                  <a:lnTo>
                    <a:pt x="14988" y="0"/>
                  </a:lnTo>
                  <a:lnTo>
                    <a:pt x="41354" y="15213"/>
                  </a:lnTo>
                  <a:lnTo>
                    <a:pt x="26367" y="23935"/>
                  </a:lnTo>
                  <a:close/>
                </a:path>
              </a:pathLst>
            </a:custGeom>
            <a:solidFill>
              <a:srgbClr val="EEF8FB"/>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4" name="Google Shape;1044;p31"/>
            <p:cNvSpPr/>
            <p:nvPr/>
          </p:nvSpPr>
          <p:spPr>
            <a:xfrm>
              <a:off x="3257950" y="2994725"/>
              <a:ext cx="635604" cy="466610"/>
            </a:xfrm>
            <a:custGeom>
              <a:avLst/>
              <a:gdLst/>
              <a:ahLst/>
              <a:cxnLst/>
              <a:rect l="l" t="t" r="r" b="b"/>
              <a:pathLst>
                <a:path w="14988" h="11003" extrusionOk="0">
                  <a:moveTo>
                    <a:pt x="0" y="8697"/>
                  </a:moveTo>
                  <a:lnTo>
                    <a:pt x="14988" y="0"/>
                  </a:lnTo>
                  <a:lnTo>
                    <a:pt x="14988" y="2306"/>
                  </a:lnTo>
                  <a:lnTo>
                    <a:pt x="0" y="11003"/>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5" name="Google Shape;1045;p31"/>
            <p:cNvSpPr/>
            <p:nvPr/>
          </p:nvSpPr>
          <p:spPr>
            <a:xfrm>
              <a:off x="2675480" y="2405893"/>
              <a:ext cx="1218071" cy="957646"/>
            </a:xfrm>
            <a:custGeom>
              <a:avLst/>
              <a:gdLst/>
              <a:ahLst/>
              <a:cxnLst/>
              <a:rect l="l" t="t" r="r" b="b"/>
              <a:pathLst>
                <a:path w="28723" h="22582" extrusionOk="0">
                  <a:moveTo>
                    <a:pt x="1" y="8722"/>
                  </a:moveTo>
                  <a:lnTo>
                    <a:pt x="14988" y="0"/>
                  </a:lnTo>
                  <a:lnTo>
                    <a:pt x="28723" y="13885"/>
                  </a:lnTo>
                  <a:lnTo>
                    <a:pt x="13735" y="22582"/>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6" name="Google Shape;1046;p31"/>
            <p:cNvSpPr/>
            <p:nvPr/>
          </p:nvSpPr>
          <p:spPr>
            <a:xfrm>
              <a:off x="1557357" y="2130582"/>
              <a:ext cx="1700626" cy="1330747"/>
            </a:xfrm>
            <a:custGeom>
              <a:avLst/>
              <a:gdLst/>
              <a:ahLst/>
              <a:cxnLst/>
              <a:rect l="l" t="t" r="r" b="b"/>
              <a:pathLst>
                <a:path w="40102" h="31380" extrusionOk="0">
                  <a:moveTo>
                    <a:pt x="26367" y="15214"/>
                  </a:moveTo>
                  <a:lnTo>
                    <a:pt x="40101" y="29074"/>
                  </a:lnTo>
                  <a:lnTo>
                    <a:pt x="40101" y="31380"/>
                  </a:lnTo>
                  <a:lnTo>
                    <a:pt x="26367" y="17520"/>
                  </a:lnTo>
                  <a:lnTo>
                    <a:pt x="1" y="2307"/>
                  </a:lnTo>
                  <a:lnTo>
                    <a:pt x="1"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7" name="Google Shape;1047;p31"/>
            <p:cNvSpPr/>
            <p:nvPr/>
          </p:nvSpPr>
          <p:spPr>
            <a:xfrm>
              <a:off x="1626439" y="1750100"/>
              <a:ext cx="1672976" cy="966170"/>
            </a:xfrm>
            <a:custGeom>
              <a:avLst/>
              <a:gdLst/>
              <a:ahLst/>
              <a:cxnLst/>
              <a:rect l="l" t="t" r="r" b="b"/>
              <a:pathLst>
                <a:path w="39450" h="22783" extrusionOk="0">
                  <a:moveTo>
                    <a:pt x="1" y="7945"/>
                  </a:moveTo>
                  <a:lnTo>
                    <a:pt x="13660" y="0"/>
                  </a:lnTo>
                  <a:lnTo>
                    <a:pt x="39450" y="14838"/>
                  </a:lnTo>
                  <a:lnTo>
                    <a:pt x="25790" y="22783"/>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8" name="Google Shape;1048;p31"/>
            <p:cNvSpPr/>
            <p:nvPr/>
          </p:nvSpPr>
          <p:spPr>
            <a:xfrm>
              <a:off x="2720135" y="2379304"/>
              <a:ext cx="1110695" cy="873722"/>
            </a:xfrm>
            <a:custGeom>
              <a:avLst/>
              <a:gdLst/>
              <a:ahLst/>
              <a:cxnLst/>
              <a:rect l="l" t="t" r="r" b="b"/>
              <a:pathLst>
                <a:path w="26191" h="20603" extrusionOk="0">
                  <a:moveTo>
                    <a:pt x="0" y="7946"/>
                  </a:moveTo>
                  <a:lnTo>
                    <a:pt x="13660" y="1"/>
                  </a:lnTo>
                  <a:lnTo>
                    <a:pt x="26191" y="12657"/>
                  </a:lnTo>
                  <a:lnTo>
                    <a:pt x="12532" y="20602"/>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49" name="Google Shape;1049;p31"/>
            <p:cNvSpPr/>
            <p:nvPr/>
          </p:nvSpPr>
          <p:spPr>
            <a:xfrm>
              <a:off x="1626439" y="2087030"/>
              <a:ext cx="1093732" cy="660073"/>
            </a:xfrm>
            <a:custGeom>
              <a:avLst/>
              <a:gdLst/>
              <a:ahLst/>
              <a:cxnLst/>
              <a:rect l="l" t="t" r="r" b="b"/>
              <a:pathLst>
                <a:path w="25791" h="15565" extrusionOk="0">
                  <a:moveTo>
                    <a:pt x="1" y="0"/>
                  </a:moveTo>
                  <a:lnTo>
                    <a:pt x="1" y="752"/>
                  </a:lnTo>
                  <a:lnTo>
                    <a:pt x="25790" y="15564"/>
                  </a:lnTo>
                  <a:lnTo>
                    <a:pt x="25790" y="14838"/>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0" name="Google Shape;1050;p31"/>
            <p:cNvSpPr/>
            <p:nvPr/>
          </p:nvSpPr>
          <p:spPr>
            <a:xfrm>
              <a:off x="2720135" y="2716233"/>
              <a:ext cx="531451" cy="562281"/>
            </a:xfrm>
            <a:custGeom>
              <a:avLst/>
              <a:gdLst/>
              <a:ahLst/>
              <a:cxnLst/>
              <a:rect l="l" t="t" r="r" b="b"/>
              <a:pathLst>
                <a:path w="12532" h="13259" extrusionOk="0">
                  <a:moveTo>
                    <a:pt x="0" y="1"/>
                  </a:moveTo>
                  <a:lnTo>
                    <a:pt x="0" y="727"/>
                  </a:lnTo>
                  <a:lnTo>
                    <a:pt x="12406" y="13259"/>
                  </a:lnTo>
                  <a:lnTo>
                    <a:pt x="12532" y="12657"/>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1" name="Google Shape;1051;p31"/>
            <p:cNvSpPr/>
            <p:nvPr/>
          </p:nvSpPr>
          <p:spPr>
            <a:xfrm>
              <a:off x="3246246" y="2916058"/>
              <a:ext cx="584587" cy="362457"/>
            </a:xfrm>
            <a:custGeom>
              <a:avLst/>
              <a:gdLst/>
              <a:ahLst/>
              <a:cxnLst/>
              <a:rect l="l" t="t" r="r" b="b"/>
              <a:pathLst>
                <a:path w="13785" h="8547" extrusionOk="0">
                  <a:moveTo>
                    <a:pt x="13785" y="0"/>
                  </a:moveTo>
                  <a:lnTo>
                    <a:pt x="126" y="7945"/>
                  </a:lnTo>
                  <a:lnTo>
                    <a:pt x="0" y="8547"/>
                  </a:lnTo>
                  <a:lnTo>
                    <a:pt x="13785" y="627"/>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2" name="Google Shape;1052;p31"/>
            <p:cNvSpPr/>
            <p:nvPr/>
          </p:nvSpPr>
          <p:spPr>
            <a:xfrm>
              <a:off x="1884702" y="2417555"/>
              <a:ext cx="1091611" cy="835470"/>
            </a:xfrm>
            <a:custGeom>
              <a:avLst/>
              <a:gdLst/>
              <a:ahLst/>
              <a:cxnLst/>
              <a:rect l="l" t="t" r="r" b="b"/>
              <a:pathLst>
                <a:path w="25741" h="19701" extrusionOk="0">
                  <a:moveTo>
                    <a:pt x="1" y="5164"/>
                  </a:moveTo>
                  <a:lnTo>
                    <a:pt x="25690" y="19700"/>
                  </a:lnTo>
                  <a:lnTo>
                    <a:pt x="25740" y="17921"/>
                  </a:lnTo>
                  <a:lnTo>
                    <a:pt x="18648" y="10753"/>
                  </a:lnTo>
                  <a:lnTo>
                    <a:pt x="1"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3" name="Google Shape;1053;p31"/>
            <p:cNvSpPr/>
            <p:nvPr/>
          </p:nvSpPr>
          <p:spPr>
            <a:xfrm>
              <a:off x="3382290" y="3109311"/>
              <a:ext cx="581407" cy="349904"/>
            </a:xfrm>
            <a:custGeom>
              <a:avLst/>
              <a:gdLst/>
              <a:ahLst/>
              <a:cxnLst/>
              <a:rect l="l" t="t" r="r" b="b"/>
              <a:pathLst>
                <a:path w="13710" h="8251" extrusionOk="0">
                  <a:moveTo>
                    <a:pt x="10002" y="1"/>
                  </a:moveTo>
                  <a:cubicBezTo>
                    <a:pt x="9800" y="1"/>
                    <a:pt x="9606" y="103"/>
                    <a:pt x="9499" y="280"/>
                  </a:cubicBezTo>
                  <a:cubicBezTo>
                    <a:pt x="9349" y="556"/>
                    <a:pt x="9449" y="882"/>
                    <a:pt x="9725" y="1032"/>
                  </a:cubicBezTo>
                  <a:lnTo>
                    <a:pt x="12031" y="2285"/>
                  </a:lnTo>
                  <a:lnTo>
                    <a:pt x="3835" y="7047"/>
                  </a:lnTo>
                  <a:lnTo>
                    <a:pt x="928" y="5243"/>
                  </a:lnTo>
                  <a:cubicBezTo>
                    <a:pt x="841" y="5182"/>
                    <a:pt x="743" y="5155"/>
                    <a:pt x="645" y="5155"/>
                  </a:cubicBezTo>
                  <a:cubicBezTo>
                    <a:pt x="459" y="5155"/>
                    <a:pt x="274" y="5254"/>
                    <a:pt x="176" y="5418"/>
                  </a:cubicBezTo>
                  <a:cubicBezTo>
                    <a:pt x="0" y="5669"/>
                    <a:pt x="101" y="6020"/>
                    <a:pt x="351" y="6170"/>
                  </a:cubicBezTo>
                  <a:lnTo>
                    <a:pt x="3534" y="8150"/>
                  </a:lnTo>
                  <a:cubicBezTo>
                    <a:pt x="3635" y="8225"/>
                    <a:pt x="3735" y="8250"/>
                    <a:pt x="3835" y="8250"/>
                  </a:cubicBezTo>
                  <a:cubicBezTo>
                    <a:pt x="3935" y="8250"/>
                    <a:pt x="4036" y="8225"/>
                    <a:pt x="4111" y="8175"/>
                  </a:cubicBezTo>
                  <a:lnTo>
                    <a:pt x="13434" y="2737"/>
                  </a:lnTo>
                  <a:cubicBezTo>
                    <a:pt x="13610" y="2636"/>
                    <a:pt x="13710" y="2461"/>
                    <a:pt x="13710" y="2260"/>
                  </a:cubicBezTo>
                  <a:cubicBezTo>
                    <a:pt x="13710" y="2060"/>
                    <a:pt x="13610" y="1884"/>
                    <a:pt x="13434" y="1784"/>
                  </a:cubicBezTo>
                  <a:lnTo>
                    <a:pt x="10251" y="55"/>
                  </a:lnTo>
                  <a:cubicBezTo>
                    <a:pt x="10171" y="18"/>
                    <a:pt x="10086" y="1"/>
                    <a:pt x="10002"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4" name="Google Shape;1054;p31"/>
            <p:cNvSpPr/>
            <p:nvPr/>
          </p:nvSpPr>
          <p:spPr>
            <a:xfrm>
              <a:off x="2251402" y="1525848"/>
              <a:ext cx="626062" cy="349692"/>
            </a:xfrm>
            <a:custGeom>
              <a:avLst/>
              <a:gdLst/>
              <a:ahLst/>
              <a:cxnLst/>
              <a:rect l="l" t="t" r="r" b="b"/>
              <a:pathLst>
                <a:path w="14763" h="8246" extrusionOk="0">
                  <a:moveTo>
                    <a:pt x="2131" y="0"/>
                  </a:moveTo>
                  <a:lnTo>
                    <a:pt x="1" y="1203"/>
                  </a:lnTo>
                  <a:lnTo>
                    <a:pt x="12632" y="8246"/>
                  </a:lnTo>
                  <a:lnTo>
                    <a:pt x="14763" y="7043"/>
                  </a:lnTo>
                  <a:lnTo>
                    <a:pt x="2131"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5" name="Google Shape;1055;p31"/>
            <p:cNvSpPr/>
            <p:nvPr/>
          </p:nvSpPr>
          <p:spPr>
            <a:xfrm>
              <a:off x="3066606" y="2096571"/>
              <a:ext cx="89353" cy="95714"/>
            </a:xfrm>
            <a:custGeom>
              <a:avLst/>
              <a:gdLst/>
              <a:ahLst/>
              <a:cxnLst/>
              <a:rect l="l" t="t" r="r" b="b"/>
              <a:pathLst>
                <a:path w="2107" h="2257" extrusionOk="0">
                  <a:moveTo>
                    <a:pt x="2106" y="1"/>
                  </a:moveTo>
                  <a:lnTo>
                    <a:pt x="1" y="1204"/>
                  </a:lnTo>
                  <a:lnTo>
                    <a:pt x="1" y="2257"/>
                  </a:lnTo>
                  <a:lnTo>
                    <a:pt x="2106" y="1054"/>
                  </a:lnTo>
                  <a:lnTo>
                    <a:pt x="2106"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6" name="Google Shape;1056;p31"/>
            <p:cNvSpPr/>
            <p:nvPr/>
          </p:nvSpPr>
          <p:spPr>
            <a:xfrm>
              <a:off x="2787097" y="1824483"/>
              <a:ext cx="368860" cy="323145"/>
            </a:xfrm>
            <a:custGeom>
              <a:avLst/>
              <a:gdLst/>
              <a:ahLst/>
              <a:cxnLst/>
              <a:rect l="l" t="t" r="r" b="b"/>
              <a:pathLst>
                <a:path w="8698" h="7620" extrusionOk="0">
                  <a:moveTo>
                    <a:pt x="2131" y="1"/>
                  </a:moveTo>
                  <a:lnTo>
                    <a:pt x="0" y="1204"/>
                  </a:lnTo>
                  <a:lnTo>
                    <a:pt x="6592" y="7620"/>
                  </a:lnTo>
                  <a:lnTo>
                    <a:pt x="8697" y="6417"/>
                  </a:lnTo>
                  <a:lnTo>
                    <a:pt x="2131" y="1"/>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7" name="Google Shape;1057;p31"/>
            <p:cNvSpPr/>
            <p:nvPr/>
          </p:nvSpPr>
          <p:spPr>
            <a:xfrm>
              <a:off x="2251402" y="1576864"/>
              <a:ext cx="815242" cy="615418"/>
            </a:xfrm>
            <a:custGeom>
              <a:avLst/>
              <a:gdLst/>
              <a:ahLst/>
              <a:cxnLst/>
              <a:rect l="l" t="t" r="r" b="b"/>
              <a:pathLst>
                <a:path w="19224" h="14512" extrusionOk="0">
                  <a:moveTo>
                    <a:pt x="1" y="0"/>
                  </a:moveTo>
                  <a:lnTo>
                    <a:pt x="1" y="1053"/>
                  </a:lnTo>
                  <a:lnTo>
                    <a:pt x="12632" y="8096"/>
                  </a:lnTo>
                  <a:lnTo>
                    <a:pt x="19224" y="14512"/>
                  </a:lnTo>
                  <a:lnTo>
                    <a:pt x="19224" y="13459"/>
                  </a:lnTo>
                  <a:lnTo>
                    <a:pt x="12632" y="7043"/>
                  </a:lnTo>
                  <a:lnTo>
                    <a:pt x="1"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8" name="Google Shape;1058;p31"/>
            <p:cNvSpPr/>
            <p:nvPr/>
          </p:nvSpPr>
          <p:spPr>
            <a:xfrm>
              <a:off x="1626439" y="1632122"/>
              <a:ext cx="304019" cy="601635"/>
            </a:xfrm>
            <a:custGeom>
              <a:avLst/>
              <a:gdLst/>
              <a:ahLst/>
              <a:cxnLst/>
              <a:rect l="l" t="t" r="r" b="b"/>
              <a:pathLst>
                <a:path w="7169" h="14187" extrusionOk="0">
                  <a:moveTo>
                    <a:pt x="1755" y="1"/>
                  </a:moveTo>
                  <a:lnTo>
                    <a:pt x="1" y="201"/>
                  </a:lnTo>
                  <a:lnTo>
                    <a:pt x="5389" y="14186"/>
                  </a:lnTo>
                  <a:lnTo>
                    <a:pt x="7169" y="13986"/>
                  </a:lnTo>
                  <a:lnTo>
                    <a:pt x="1755"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59" name="Google Shape;1059;p31"/>
            <p:cNvSpPr/>
            <p:nvPr/>
          </p:nvSpPr>
          <p:spPr>
            <a:xfrm>
              <a:off x="1700865" y="1334504"/>
              <a:ext cx="780171" cy="890727"/>
            </a:xfrm>
            <a:custGeom>
              <a:avLst/>
              <a:gdLst/>
              <a:ahLst/>
              <a:cxnLst/>
              <a:rect l="l" t="t" r="r" b="b"/>
              <a:pathLst>
                <a:path w="18397" h="21004" extrusionOk="0">
                  <a:moveTo>
                    <a:pt x="12983" y="1"/>
                  </a:moveTo>
                  <a:lnTo>
                    <a:pt x="0" y="7019"/>
                  </a:lnTo>
                  <a:lnTo>
                    <a:pt x="5414" y="21004"/>
                  </a:lnTo>
                  <a:lnTo>
                    <a:pt x="18396" y="13961"/>
                  </a:lnTo>
                  <a:lnTo>
                    <a:pt x="12983" y="1"/>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0" name="Google Shape;1060;p31"/>
            <p:cNvSpPr/>
            <p:nvPr/>
          </p:nvSpPr>
          <p:spPr>
            <a:xfrm>
              <a:off x="1626439" y="1334504"/>
              <a:ext cx="625002" cy="306140"/>
            </a:xfrm>
            <a:custGeom>
              <a:avLst/>
              <a:gdLst/>
              <a:ahLst/>
              <a:cxnLst/>
              <a:rect l="l" t="t" r="r" b="b"/>
              <a:pathLst>
                <a:path w="14738" h="7219" extrusionOk="0">
                  <a:moveTo>
                    <a:pt x="14738" y="1"/>
                  </a:moveTo>
                  <a:lnTo>
                    <a:pt x="12958" y="176"/>
                  </a:lnTo>
                  <a:lnTo>
                    <a:pt x="1" y="7219"/>
                  </a:lnTo>
                  <a:lnTo>
                    <a:pt x="1755" y="7019"/>
                  </a:lnTo>
                  <a:lnTo>
                    <a:pt x="14738"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1" name="Google Shape;1061;p31"/>
            <p:cNvSpPr/>
            <p:nvPr/>
          </p:nvSpPr>
          <p:spPr>
            <a:xfrm>
              <a:off x="3382290" y="2727344"/>
              <a:ext cx="208348" cy="208730"/>
            </a:xfrm>
            <a:custGeom>
              <a:avLst/>
              <a:gdLst/>
              <a:ahLst/>
              <a:cxnLst/>
              <a:rect l="l" t="t" r="r" b="b"/>
              <a:pathLst>
                <a:path w="4913" h="4922" extrusionOk="0">
                  <a:moveTo>
                    <a:pt x="3371" y="0"/>
                  </a:moveTo>
                  <a:cubicBezTo>
                    <a:pt x="3067" y="0"/>
                    <a:pt x="2874" y="405"/>
                    <a:pt x="2833" y="591"/>
                  </a:cubicBezTo>
                  <a:cubicBezTo>
                    <a:pt x="2757" y="816"/>
                    <a:pt x="2131" y="2170"/>
                    <a:pt x="2131" y="2170"/>
                  </a:cubicBezTo>
                  <a:lnTo>
                    <a:pt x="1379" y="1944"/>
                  </a:lnTo>
                  <a:lnTo>
                    <a:pt x="0" y="2470"/>
                  </a:lnTo>
                  <a:cubicBezTo>
                    <a:pt x="0" y="2470"/>
                    <a:pt x="1705" y="4576"/>
                    <a:pt x="1830" y="4626"/>
                  </a:cubicBezTo>
                  <a:cubicBezTo>
                    <a:pt x="2011" y="4747"/>
                    <a:pt x="2138" y="4922"/>
                    <a:pt x="2363" y="4922"/>
                  </a:cubicBezTo>
                  <a:cubicBezTo>
                    <a:pt x="2512" y="4922"/>
                    <a:pt x="2704" y="4845"/>
                    <a:pt x="2983" y="4626"/>
                  </a:cubicBezTo>
                  <a:cubicBezTo>
                    <a:pt x="3710" y="4099"/>
                    <a:pt x="4261" y="2195"/>
                    <a:pt x="4462" y="1994"/>
                  </a:cubicBezTo>
                  <a:cubicBezTo>
                    <a:pt x="4637" y="1794"/>
                    <a:pt x="4913" y="942"/>
                    <a:pt x="4437" y="666"/>
                  </a:cubicBezTo>
                  <a:cubicBezTo>
                    <a:pt x="4186" y="515"/>
                    <a:pt x="3985" y="290"/>
                    <a:pt x="3584" y="64"/>
                  </a:cubicBezTo>
                  <a:cubicBezTo>
                    <a:pt x="3508" y="20"/>
                    <a:pt x="3437" y="0"/>
                    <a:pt x="3371"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2" name="Google Shape;1062;p31"/>
            <p:cNvSpPr/>
            <p:nvPr/>
          </p:nvSpPr>
          <p:spPr>
            <a:xfrm>
              <a:off x="2991163" y="2828741"/>
              <a:ext cx="213649" cy="219501"/>
            </a:xfrm>
            <a:custGeom>
              <a:avLst/>
              <a:gdLst/>
              <a:ahLst/>
              <a:cxnLst/>
              <a:rect l="l" t="t" r="r" b="b"/>
              <a:pathLst>
                <a:path w="5038" h="5176" extrusionOk="0">
                  <a:moveTo>
                    <a:pt x="367" y="0"/>
                  </a:moveTo>
                  <a:cubicBezTo>
                    <a:pt x="150" y="0"/>
                    <a:pt x="0" y="4"/>
                    <a:pt x="0" y="4"/>
                  </a:cubicBezTo>
                  <a:lnTo>
                    <a:pt x="0" y="1708"/>
                  </a:lnTo>
                  <a:cubicBezTo>
                    <a:pt x="0" y="2310"/>
                    <a:pt x="2582" y="4967"/>
                    <a:pt x="2807" y="5142"/>
                  </a:cubicBezTo>
                  <a:cubicBezTo>
                    <a:pt x="2830" y="5165"/>
                    <a:pt x="2862" y="5175"/>
                    <a:pt x="2901" y="5175"/>
                  </a:cubicBezTo>
                  <a:cubicBezTo>
                    <a:pt x="3191" y="5175"/>
                    <a:pt x="3866" y="4613"/>
                    <a:pt x="4133" y="4613"/>
                  </a:cubicBezTo>
                  <a:cubicBezTo>
                    <a:pt x="4143" y="4613"/>
                    <a:pt x="4152" y="4614"/>
                    <a:pt x="4161" y="4616"/>
                  </a:cubicBezTo>
                  <a:cubicBezTo>
                    <a:pt x="4194" y="4622"/>
                    <a:pt x="4231" y="4625"/>
                    <a:pt x="4270" y="4625"/>
                  </a:cubicBezTo>
                  <a:cubicBezTo>
                    <a:pt x="4551" y="4625"/>
                    <a:pt x="4944" y="4461"/>
                    <a:pt x="4988" y="4064"/>
                  </a:cubicBezTo>
                  <a:cubicBezTo>
                    <a:pt x="5038" y="3588"/>
                    <a:pt x="3559" y="2435"/>
                    <a:pt x="3284" y="2335"/>
                  </a:cubicBezTo>
                  <a:cubicBezTo>
                    <a:pt x="3008" y="2235"/>
                    <a:pt x="1980" y="205"/>
                    <a:pt x="1980" y="205"/>
                  </a:cubicBezTo>
                  <a:cubicBezTo>
                    <a:pt x="1873" y="26"/>
                    <a:pt x="909" y="0"/>
                    <a:pt x="367"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3" name="Google Shape;1063;p31"/>
            <p:cNvSpPr/>
            <p:nvPr/>
          </p:nvSpPr>
          <p:spPr>
            <a:xfrm>
              <a:off x="2330281" y="2047802"/>
              <a:ext cx="1142373" cy="804725"/>
            </a:xfrm>
            <a:custGeom>
              <a:avLst/>
              <a:gdLst/>
              <a:ahLst/>
              <a:cxnLst/>
              <a:rect l="l" t="t" r="r" b="b"/>
              <a:pathLst>
                <a:path w="26938" h="18976" extrusionOk="0">
                  <a:moveTo>
                    <a:pt x="3234" y="1"/>
                  </a:moveTo>
                  <a:cubicBezTo>
                    <a:pt x="1642" y="1"/>
                    <a:pt x="0" y="1037"/>
                    <a:pt x="1198" y="4083"/>
                  </a:cubicBezTo>
                  <a:cubicBezTo>
                    <a:pt x="2953" y="8544"/>
                    <a:pt x="14231" y="6715"/>
                    <a:pt x="15434" y="9246"/>
                  </a:cubicBezTo>
                  <a:cubicBezTo>
                    <a:pt x="16637" y="11778"/>
                    <a:pt x="24482" y="18870"/>
                    <a:pt x="24507" y="18870"/>
                  </a:cubicBezTo>
                  <a:cubicBezTo>
                    <a:pt x="24638" y="18947"/>
                    <a:pt x="24745" y="18976"/>
                    <a:pt x="24834" y="18976"/>
                  </a:cubicBezTo>
                  <a:cubicBezTo>
                    <a:pt x="24951" y="18976"/>
                    <a:pt x="25037" y="18927"/>
                    <a:pt x="25108" y="18870"/>
                  </a:cubicBezTo>
                  <a:cubicBezTo>
                    <a:pt x="25384" y="18595"/>
                    <a:pt x="25735" y="18444"/>
                    <a:pt x="26111" y="18319"/>
                  </a:cubicBezTo>
                  <a:lnTo>
                    <a:pt x="26938" y="18018"/>
                  </a:lnTo>
                  <a:cubicBezTo>
                    <a:pt x="26938" y="18018"/>
                    <a:pt x="18918" y="8344"/>
                    <a:pt x="16587" y="5587"/>
                  </a:cubicBezTo>
                  <a:cubicBezTo>
                    <a:pt x="14231" y="2830"/>
                    <a:pt x="5133" y="574"/>
                    <a:pt x="5133" y="574"/>
                  </a:cubicBezTo>
                  <a:cubicBezTo>
                    <a:pt x="4704" y="225"/>
                    <a:pt x="3974" y="1"/>
                    <a:pt x="3234" y="1"/>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4" name="Google Shape;1064;p31"/>
            <p:cNvSpPr/>
            <p:nvPr/>
          </p:nvSpPr>
          <p:spPr>
            <a:xfrm>
              <a:off x="2450167" y="2132745"/>
              <a:ext cx="582467" cy="374161"/>
            </a:xfrm>
            <a:custGeom>
              <a:avLst/>
              <a:gdLst/>
              <a:ahLst/>
              <a:cxnLst/>
              <a:rect l="l" t="t" r="r" b="b"/>
              <a:pathLst>
                <a:path w="13735" h="8823" extrusionOk="0">
                  <a:moveTo>
                    <a:pt x="1178" y="0"/>
                  </a:moveTo>
                  <a:lnTo>
                    <a:pt x="0" y="652"/>
                  </a:lnTo>
                  <a:lnTo>
                    <a:pt x="9750" y="4737"/>
                  </a:lnTo>
                  <a:lnTo>
                    <a:pt x="13735" y="8822"/>
                  </a:lnTo>
                  <a:cubicBezTo>
                    <a:pt x="13735" y="8822"/>
                    <a:pt x="13083" y="3459"/>
                    <a:pt x="11655" y="2130"/>
                  </a:cubicBezTo>
                  <a:cubicBezTo>
                    <a:pt x="9675" y="301"/>
                    <a:pt x="1178" y="0"/>
                    <a:pt x="1178" y="0"/>
                  </a:cubicBezTo>
                  <a:close/>
                </a:path>
              </a:pathLst>
            </a:custGeom>
            <a:solidFill>
              <a:srgbClr val="21232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5" name="Google Shape;1065;p31"/>
            <p:cNvSpPr/>
            <p:nvPr/>
          </p:nvSpPr>
          <p:spPr>
            <a:xfrm>
              <a:off x="2171676" y="2122101"/>
              <a:ext cx="922618" cy="726568"/>
            </a:xfrm>
            <a:custGeom>
              <a:avLst/>
              <a:gdLst/>
              <a:ahLst/>
              <a:cxnLst/>
              <a:rect l="l" t="t" r="r" b="b"/>
              <a:pathLst>
                <a:path w="21756" h="17133" extrusionOk="0">
                  <a:moveTo>
                    <a:pt x="4838" y="0"/>
                  </a:moveTo>
                  <a:cubicBezTo>
                    <a:pt x="4838" y="0"/>
                    <a:pt x="1" y="101"/>
                    <a:pt x="402" y="1028"/>
                  </a:cubicBezTo>
                  <a:cubicBezTo>
                    <a:pt x="402" y="1028"/>
                    <a:pt x="1279" y="5113"/>
                    <a:pt x="4387" y="5990"/>
                  </a:cubicBezTo>
                  <a:cubicBezTo>
                    <a:pt x="5423" y="6283"/>
                    <a:pt x="6949" y="6380"/>
                    <a:pt x="8523" y="6380"/>
                  </a:cubicBezTo>
                  <a:cubicBezTo>
                    <a:pt x="11672" y="6380"/>
                    <a:pt x="15013" y="5990"/>
                    <a:pt x="15013" y="5990"/>
                  </a:cubicBezTo>
                  <a:cubicBezTo>
                    <a:pt x="15015" y="5963"/>
                    <a:pt x="15020" y="5949"/>
                    <a:pt x="15029" y="5949"/>
                  </a:cubicBezTo>
                  <a:cubicBezTo>
                    <a:pt x="15234" y="5949"/>
                    <a:pt x="17406" y="12700"/>
                    <a:pt x="18773" y="16467"/>
                  </a:cubicBezTo>
                  <a:cubicBezTo>
                    <a:pt x="18961" y="16974"/>
                    <a:pt x="19427" y="17133"/>
                    <a:pt x="19937" y="17133"/>
                  </a:cubicBezTo>
                  <a:cubicBezTo>
                    <a:pt x="20786" y="17133"/>
                    <a:pt x="21755" y="16692"/>
                    <a:pt x="21755" y="16692"/>
                  </a:cubicBezTo>
                  <a:cubicBezTo>
                    <a:pt x="21755" y="16692"/>
                    <a:pt x="19399" y="3760"/>
                    <a:pt x="18096" y="2457"/>
                  </a:cubicBezTo>
                  <a:cubicBezTo>
                    <a:pt x="16793" y="1153"/>
                    <a:pt x="4838" y="0"/>
                    <a:pt x="4838" y="0"/>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6" name="Google Shape;1066;p31"/>
            <p:cNvSpPr/>
            <p:nvPr/>
          </p:nvSpPr>
          <p:spPr>
            <a:xfrm>
              <a:off x="1940002" y="1280095"/>
              <a:ext cx="309320" cy="479629"/>
            </a:xfrm>
            <a:custGeom>
              <a:avLst/>
              <a:gdLst/>
              <a:ahLst/>
              <a:cxnLst/>
              <a:rect l="l" t="t" r="r" b="b"/>
              <a:pathLst>
                <a:path w="7294" h="11310" extrusionOk="0">
                  <a:moveTo>
                    <a:pt x="2995" y="0"/>
                  </a:moveTo>
                  <a:cubicBezTo>
                    <a:pt x="2610" y="0"/>
                    <a:pt x="2289" y="125"/>
                    <a:pt x="2156" y="482"/>
                  </a:cubicBezTo>
                  <a:cubicBezTo>
                    <a:pt x="2156" y="482"/>
                    <a:pt x="2857" y="2387"/>
                    <a:pt x="2030" y="3088"/>
                  </a:cubicBezTo>
                  <a:cubicBezTo>
                    <a:pt x="1178" y="3790"/>
                    <a:pt x="702" y="5043"/>
                    <a:pt x="1153" y="6196"/>
                  </a:cubicBezTo>
                  <a:cubicBezTo>
                    <a:pt x="1604" y="7374"/>
                    <a:pt x="702" y="7675"/>
                    <a:pt x="376" y="8477"/>
                  </a:cubicBezTo>
                  <a:cubicBezTo>
                    <a:pt x="0" y="9379"/>
                    <a:pt x="176" y="10883"/>
                    <a:pt x="1354" y="11083"/>
                  </a:cubicBezTo>
                  <a:cubicBezTo>
                    <a:pt x="2532" y="11284"/>
                    <a:pt x="3810" y="11309"/>
                    <a:pt x="3810" y="11309"/>
                  </a:cubicBezTo>
                  <a:lnTo>
                    <a:pt x="6642" y="10407"/>
                  </a:lnTo>
                  <a:lnTo>
                    <a:pt x="7293" y="7926"/>
                  </a:lnTo>
                  <a:lnTo>
                    <a:pt x="6692" y="5695"/>
                  </a:lnTo>
                  <a:lnTo>
                    <a:pt x="6241" y="3339"/>
                  </a:lnTo>
                  <a:lnTo>
                    <a:pt x="5188" y="707"/>
                  </a:lnTo>
                  <a:cubicBezTo>
                    <a:pt x="5188" y="707"/>
                    <a:pt x="3910" y="0"/>
                    <a:pt x="2995" y="0"/>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7" name="Google Shape;1067;p31"/>
            <p:cNvSpPr/>
            <p:nvPr/>
          </p:nvSpPr>
          <p:spPr>
            <a:xfrm>
              <a:off x="2345937" y="1725379"/>
              <a:ext cx="423159" cy="466889"/>
            </a:xfrm>
            <a:custGeom>
              <a:avLst/>
              <a:gdLst/>
              <a:ahLst/>
              <a:cxnLst/>
              <a:rect l="l" t="t" r="r" b="b"/>
              <a:pathLst>
                <a:path w="9725" h="10730" extrusionOk="0">
                  <a:moveTo>
                    <a:pt x="2381" y="1"/>
                  </a:moveTo>
                  <a:lnTo>
                    <a:pt x="0" y="853"/>
                  </a:lnTo>
                  <a:cubicBezTo>
                    <a:pt x="0" y="853"/>
                    <a:pt x="978" y="3585"/>
                    <a:pt x="1379" y="4161"/>
                  </a:cubicBezTo>
                  <a:cubicBezTo>
                    <a:pt x="1655" y="4587"/>
                    <a:pt x="7895" y="8673"/>
                    <a:pt x="7895" y="8673"/>
                  </a:cubicBezTo>
                  <a:cubicBezTo>
                    <a:pt x="7820" y="8873"/>
                    <a:pt x="7369" y="9850"/>
                    <a:pt x="7294" y="10176"/>
                  </a:cubicBezTo>
                  <a:cubicBezTo>
                    <a:pt x="7223" y="10441"/>
                    <a:pt x="7872" y="10730"/>
                    <a:pt x="8429" y="10730"/>
                  </a:cubicBezTo>
                  <a:cubicBezTo>
                    <a:pt x="8663" y="10730"/>
                    <a:pt x="8882" y="10679"/>
                    <a:pt x="9023" y="10552"/>
                  </a:cubicBezTo>
                  <a:cubicBezTo>
                    <a:pt x="9474" y="10101"/>
                    <a:pt x="9725" y="9675"/>
                    <a:pt x="9725" y="9675"/>
                  </a:cubicBezTo>
                  <a:lnTo>
                    <a:pt x="9023" y="7870"/>
                  </a:lnTo>
                  <a:lnTo>
                    <a:pt x="8973" y="7896"/>
                  </a:lnTo>
                  <a:cubicBezTo>
                    <a:pt x="8725" y="7598"/>
                    <a:pt x="4050" y="2430"/>
                    <a:pt x="3158" y="2430"/>
                  </a:cubicBezTo>
                  <a:cubicBezTo>
                    <a:pt x="3149" y="2430"/>
                    <a:pt x="3141" y="2431"/>
                    <a:pt x="3133" y="2432"/>
                  </a:cubicBezTo>
                  <a:lnTo>
                    <a:pt x="2381" y="1"/>
                  </a:lnTo>
                  <a:close/>
                </a:path>
              </a:pathLst>
            </a:custGeom>
            <a:solidFill>
              <a:srgbClr val="E6B8AF"/>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8" name="Google Shape;1068;p31"/>
            <p:cNvSpPr/>
            <p:nvPr/>
          </p:nvSpPr>
          <p:spPr>
            <a:xfrm>
              <a:off x="2247161" y="1471566"/>
              <a:ext cx="223233" cy="333832"/>
            </a:xfrm>
            <a:custGeom>
              <a:avLst/>
              <a:gdLst/>
              <a:ahLst/>
              <a:cxnLst/>
              <a:rect l="l" t="t" r="r" b="b"/>
              <a:pathLst>
                <a:path w="5264" h="7872" extrusionOk="0">
                  <a:moveTo>
                    <a:pt x="1078" y="0"/>
                  </a:moveTo>
                  <a:cubicBezTo>
                    <a:pt x="681" y="0"/>
                    <a:pt x="301" y="279"/>
                    <a:pt x="0" y="1005"/>
                  </a:cubicBezTo>
                  <a:cubicBezTo>
                    <a:pt x="0" y="1005"/>
                    <a:pt x="1454" y="5817"/>
                    <a:pt x="2231" y="7872"/>
                  </a:cubicBezTo>
                  <a:lnTo>
                    <a:pt x="5264" y="7020"/>
                  </a:lnTo>
                  <a:cubicBezTo>
                    <a:pt x="4286" y="4664"/>
                    <a:pt x="3484" y="2734"/>
                    <a:pt x="3309" y="2308"/>
                  </a:cubicBezTo>
                  <a:cubicBezTo>
                    <a:pt x="2944" y="1406"/>
                    <a:pt x="1968" y="0"/>
                    <a:pt x="1078"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69" name="Google Shape;1069;p31"/>
            <p:cNvSpPr/>
            <p:nvPr/>
          </p:nvSpPr>
          <p:spPr>
            <a:xfrm>
              <a:off x="1993139" y="1474831"/>
              <a:ext cx="569702" cy="763801"/>
            </a:xfrm>
            <a:custGeom>
              <a:avLst/>
              <a:gdLst/>
              <a:ahLst/>
              <a:cxnLst/>
              <a:rect l="l" t="t" r="r" b="b"/>
              <a:pathLst>
                <a:path w="13434" h="18011" extrusionOk="0">
                  <a:moveTo>
                    <a:pt x="7016" y="0"/>
                  </a:moveTo>
                  <a:cubicBezTo>
                    <a:pt x="6957" y="0"/>
                    <a:pt x="5619" y="24"/>
                    <a:pt x="2557" y="2156"/>
                  </a:cubicBezTo>
                  <a:cubicBezTo>
                    <a:pt x="2557" y="2156"/>
                    <a:pt x="928" y="3710"/>
                    <a:pt x="477" y="4311"/>
                  </a:cubicBezTo>
                  <a:cubicBezTo>
                    <a:pt x="0" y="4887"/>
                    <a:pt x="4637" y="17669"/>
                    <a:pt x="4637" y="17669"/>
                  </a:cubicBezTo>
                  <a:cubicBezTo>
                    <a:pt x="4637" y="17669"/>
                    <a:pt x="5184" y="18011"/>
                    <a:pt x="6231" y="18011"/>
                  </a:cubicBezTo>
                  <a:cubicBezTo>
                    <a:pt x="6933" y="18011"/>
                    <a:pt x="7861" y="17857"/>
                    <a:pt x="8998" y="17344"/>
                  </a:cubicBezTo>
                  <a:cubicBezTo>
                    <a:pt x="11830" y="16091"/>
                    <a:pt x="13434" y="13233"/>
                    <a:pt x="13434" y="13233"/>
                  </a:cubicBezTo>
                  <a:lnTo>
                    <a:pt x="7018" y="0"/>
                  </a:lnTo>
                  <a:cubicBezTo>
                    <a:pt x="7018" y="0"/>
                    <a:pt x="7017" y="0"/>
                    <a:pt x="7016"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0" name="Google Shape;1070;p31"/>
            <p:cNvSpPr/>
            <p:nvPr/>
          </p:nvSpPr>
          <p:spPr>
            <a:xfrm>
              <a:off x="2052101" y="1916812"/>
              <a:ext cx="501699" cy="556655"/>
            </a:xfrm>
            <a:custGeom>
              <a:avLst/>
              <a:gdLst/>
              <a:ahLst/>
              <a:cxnLst/>
              <a:rect l="l" t="t" r="r" b="b"/>
              <a:pathLst>
                <a:path w="11530" h="12793" extrusionOk="0">
                  <a:moveTo>
                    <a:pt x="2482" y="1"/>
                  </a:moveTo>
                  <a:lnTo>
                    <a:pt x="1" y="427"/>
                  </a:lnTo>
                  <a:cubicBezTo>
                    <a:pt x="1" y="427"/>
                    <a:pt x="502" y="3284"/>
                    <a:pt x="778" y="3936"/>
                  </a:cubicBezTo>
                  <a:cubicBezTo>
                    <a:pt x="1003" y="4412"/>
                    <a:pt x="7244" y="10677"/>
                    <a:pt x="7244" y="10677"/>
                  </a:cubicBezTo>
                  <a:lnTo>
                    <a:pt x="7269" y="10652"/>
                  </a:lnTo>
                  <a:lnTo>
                    <a:pt x="8096" y="11931"/>
                  </a:lnTo>
                  <a:cubicBezTo>
                    <a:pt x="8297" y="12206"/>
                    <a:pt x="8572" y="12407"/>
                    <a:pt x="8923" y="12482"/>
                  </a:cubicBezTo>
                  <a:cubicBezTo>
                    <a:pt x="9299" y="12557"/>
                    <a:pt x="9750" y="12657"/>
                    <a:pt x="9926" y="12708"/>
                  </a:cubicBezTo>
                  <a:cubicBezTo>
                    <a:pt x="10132" y="12764"/>
                    <a:pt x="10537" y="12792"/>
                    <a:pt x="10831" y="12792"/>
                  </a:cubicBezTo>
                  <a:cubicBezTo>
                    <a:pt x="10930" y="12792"/>
                    <a:pt x="11016" y="12789"/>
                    <a:pt x="11078" y="12783"/>
                  </a:cubicBezTo>
                  <a:cubicBezTo>
                    <a:pt x="11329" y="12758"/>
                    <a:pt x="11530" y="12256"/>
                    <a:pt x="11404" y="12081"/>
                  </a:cubicBezTo>
                  <a:cubicBezTo>
                    <a:pt x="11279" y="11880"/>
                    <a:pt x="10778" y="10703"/>
                    <a:pt x="10602" y="10552"/>
                  </a:cubicBezTo>
                  <a:cubicBezTo>
                    <a:pt x="10452" y="10427"/>
                    <a:pt x="9124" y="10126"/>
                    <a:pt x="8597" y="10026"/>
                  </a:cubicBezTo>
                  <a:lnTo>
                    <a:pt x="8622" y="10001"/>
                  </a:lnTo>
                  <a:cubicBezTo>
                    <a:pt x="8622" y="10001"/>
                    <a:pt x="3685" y="2582"/>
                    <a:pt x="2833" y="2557"/>
                  </a:cubicBezTo>
                  <a:lnTo>
                    <a:pt x="2482" y="1"/>
                  </a:lnTo>
                  <a:close/>
                </a:path>
              </a:pathLst>
            </a:custGeom>
            <a:solidFill>
              <a:srgbClr val="E6B8AF"/>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1" name="Google Shape;1071;p31"/>
            <p:cNvSpPr/>
            <p:nvPr/>
          </p:nvSpPr>
          <p:spPr>
            <a:xfrm>
              <a:off x="2000560" y="1192523"/>
              <a:ext cx="291255" cy="453463"/>
            </a:xfrm>
            <a:custGeom>
              <a:avLst/>
              <a:gdLst/>
              <a:ahLst/>
              <a:cxnLst/>
              <a:rect l="l" t="t" r="r" b="b"/>
              <a:pathLst>
                <a:path w="6868" h="10693" extrusionOk="0">
                  <a:moveTo>
                    <a:pt x="3412" y="1"/>
                  </a:moveTo>
                  <a:cubicBezTo>
                    <a:pt x="2669" y="1"/>
                    <a:pt x="1927" y="162"/>
                    <a:pt x="1379" y="392"/>
                  </a:cubicBezTo>
                  <a:cubicBezTo>
                    <a:pt x="1" y="968"/>
                    <a:pt x="352" y="3600"/>
                    <a:pt x="953" y="4777"/>
                  </a:cubicBezTo>
                  <a:cubicBezTo>
                    <a:pt x="1555" y="5955"/>
                    <a:pt x="2682" y="6632"/>
                    <a:pt x="2682" y="6632"/>
                  </a:cubicBezTo>
                  <a:lnTo>
                    <a:pt x="2382" y="8838"/>
                  </a:lnTo>
                  <a:lnTo>
                    <a:pt x="6592" y="10692"/>
                  </a:lnTo>
                  <a:cubicBezTo>
                    <a:pt x="6592" y="10692"/>
                    <a:pt x="6141" y="9163"/>
                    <a:pt x="5665" y="8236"/>
                  </a:cubicBezTo>
                  <a:cubicBezTo>
                    <a:pt x="5164" y="7284"/>
                    <a:pt x="5339" y="7033"/>
                    <a:pt x="5339" y="7033"/>
                  </a:cubicBezTo>
                  <a:lnTo>
                    <a:pt x="5339" y="7033"/>
                  </a:lnTo>
                  <a:cubicBezTo>
                    <a:pt x="5365" y="7035"/>
                    <a:pt x="5391" y="7036"/>
                    <a:pt x="5417" y="7036"/>
                  </a:cubicBezTo>
                  <a:cubicBezTo>
                    <a:pt x="6148" y="7036"/>
                    <a:pt x="6597" y="6354"/>
                    <a:pt x="6718" y="5580"/>
                  </a:cubicBezTo>
                  <a:cubicBezTo>
                    <a:pt x="6868" y="4752"/>
                    <a:pt x="6517" y="3474"/>
                    <a:pt x="6517" y="3474"/>
                  </a:cubicBezTo>
                  <a:cubicBezTo>
                    <a:pt x="6542" y="2422"/>
                    <a:pt x="6116" y="1444"/>
                    <a:pt x="6116" y="1444"/>
                  </a:cubicBezTo>
                  <a:cubicBezTo>
                    <a:pt x="5663" y="372"/>
                    <a:pt x="4537" y="1"/>
                    <a:pt x="3412" y="1"/>
                  </a:cubicBezTo>
                  <a:close/>
                </a:path>
              </a:pathLst>
            </a:custGeom>
            <a:solidFill>
              <a:srgbClr val="E6B8AF"/>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2" name="Google Shape;1072;p31"/>
            <p:cNvSpPr/>
            <p:nvPr/>
          </p:nvSpPr>
          <p:spPr>
            <a:xfrm>
              <a:off x="1982283" y="1164025"/>
              <a:ext cx="296810" cy="309787"/>
            </a:xfrm>
            <a:custGeom>
              <a:avLst/>
              <a:gdLst/>
              <a:ahLst/>
              <a:cxnLst/>
              <a:rect l="l" t="t" r="r" b="b"/>
              <a:pathLst>
                <a:path w="6999" h="7305" extrusionOk="0">
                  <a:moveTo>
                    <a:pt x="3865" y="1"/>
                  </a:moveTo>
                  <a:cubicBezTo>
                    <a:pt x="1014" y="1"/>
                    <a:pt x="0" y="2129"/>
                    <a:pt x="958" y="4472"/>
                  </a:cubicBezTo>
                  <a:cubicBezTo>
                    <a:pt x="2078" y="7236"/>
                    <a:pt x="3017" y="7304"/>
                    <a:pt x="3106" y="7304"/>
                  </a:cubicBezTo>
                  <a:cubicBezTo>
                    <a:pt x="3111" y="7304"/>
                    <a:pt x="3113" y="7304"/>
                    <a:pt x="3113" y="7304"/>
                  </a:cubicBezTo>
                  <a:lnTo>
                    <a:pt x="3314" y="6101"/>
                  </a:lnTo>
                  <a:lnTo>
                    <a:pt x="3314" y="6101"/>
                  </a:lnTo>
                  <a:cubicBezTo>
                    <a:pt x="3264" y="6113"/>
                    <a:pt x="3215" y="6119"/>
                    <a:pt x="3168" y="6119"/>
                  </a:cubicBezTo>
                  <a:cubicBezTo>
                    <a:pt x="2620" y="6119"/>
                    <a:pt x="2260" y="5369"/>
                    <a:pt x="2537" y="5023"/>
                  </a:cubicBezTo>
                  <a:cubicBezTo>
                    <a:pt x="2605" y="4944"/>
                    <a:pt x="2677" y="4914"/>
                    <a:pt x="2747" y="4914"/>
                  </a:cubicBezTo>
                  <a:cubicBezTo>
                    <a:pt x="2988" y="4914"/>
                    <a:pt x="3214" y="5274"/>
                    <a:pt x="3214" y="5274"/>
                  </a:cubicBezTo>
                  <a:cubicBezTo>
                    <a:pt x="3139" y="5099"/>
                    <a:pt x="2988" y="4572"/>
                    <a:pt x="2863" y="4221"/>
                  </a:cubicBezTo>
                  <a:lnTo>
                    <a:pt x="2863" y="4221"/>
                  </a:lnTo>
                  <a:cubicBezTo>
                    <a:pt x="2911" y="4224"/>
                    <a:pt x="2960" y="4225"/>
                    <a:pt x="3008" y="4225"/>
                  </a:cubicBezTo>
                  <a:cubicBezTo>
                    <a:pt x="4010" y="4225"/>
                    <a:pt x="4975" y="3735"/>
                    <a:pt x="5119" y="2993"/>
                  </a:cubicBezTo>
                  <a:cubicBezTo>
                    <a:pt x="5294" y="2066"/>
                    <a:pt x="6497" y="1941"/>
                    <a:pt x="6497" y="1941"/>
                  </a:cubicBezTo>
                  <a:cubicBezTo>
                    <a:pt x="6998" y="738"/>
                    <a:pt x="6121" y="362"/>
                    <a:pt x="6121" y="362"/>
                  </a:cubicBezTo>
                  <a:cubicBezTo>
                    <a:pt x="5273" y="113"/>
                    <a:pt x="4520" y="1"/>
                    <a:pt x="3865" y="1"/>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3" name="Google Shape;1073;p31"/>
            <p:cNvSpPr/>
            <p:nvPr/>
          </p:nvSpPr>
          <p:spPr>
            <a:xfrm>
              <a:off x="2011205" y="1635684"/>
              <a:ext cx="175397" cy="337649"/>
            </a:xfrm>
            <a:custGeom>
              <a:avLst/>
              <a:gdLst/>
              <a:ahLst/>
              <a:cxnLst/>
              <a:rect l="l" t="t" r="r" b="b"/>
              <a:pathLst>
                <a:path w="4136" h="7962" extrusionOk="0">
                  <a:moveTo>
                    <a:pt x="1098" y="1"/>
                  </a:moveTo>
                  <a:cubicBezTo>
                    <a:pt x="748" y="1"/>
                    <a:pt x="375" y="233"/>
                    <a:pt x="0" y="819"/>
                  </a:cubicBezTo>
                  <a:cubicBezTo>
                    <a:pt x="0" y="819"/>
                    <a:pt x="602" y="5806"/>
                    <a:pt x="1003" y="7962"/>
                  </a:cubicBezTo>
                  <a:lnTo>
                    <a:pt x="4136" y="7661"/>
                  </a:lnTo>
                  <a:cubicBezTo>
                    <a:pt x="3584" y="5155"/>
                    <a:pt x="3133" y="3125"/>
                    <a:pt x="3033" y="2673"/>
                  </a:cubicBezTo>
                  <a:cubicBezTo>
                    <a:pt x="2814" y="1669"/>
                    <a:pt x="2037" y="1"/>
                    <a:pt x="1098"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4" name="Google Shape;1074;p31"/>
            <p:cNvSpPr/>
            <p:nvPr/>
          </p:nvSpPr>
          <p:spPr>
            <a:xfrm>
              <a:off x="2147249" y="3565957"/>
              <a:ext cx="301220" cy="168358"/>
            </a:xfrm>
            <a:custGeom>
              <a:avLst/>
              <a:gdLst/>
              <a:ahLst/>
              <a:cxnLst/>
              <a:rect l="l" t="t" r="r" b="b"/>
              <a:pathLst>
                <a:path w="7103" h="3970" extrusionOk="0">
                  <a:moveTo>
                    <a:pt x="5987" y="1"/>
                  </a:moveTo>
                  <a:cubicBezTo>
                    <a:pt x="5846" y="1"/>
                    <a:pt x="5695" y="21"/>
                    <a:pt x="5539" y="64"/>
                  </a:cubicBezTo>
                  <a:cubicBezTo>
                    <a:pt x="4637" y="340"/>
                    <a:pt x="3635" y="540"/>
                    <a:pt x="3635" y="540"/>
                  </a:cubicBezTo>
                  <a:lnTo>
                    <a:pt x="0" y="1718"/>
                  </a:lnTo>
                  <a:lnTo>
                    <a:pt x="51" y="3222"/>
                  </a:lnTo>
                  <a:cubicBezTo>
                    <a:pt x="474" y="3800"/>
                    <a:pt x="1016" y="3970"/>
                    <a:pt x="1507" y="3970"/>
                  </a:cubicBezTo>
                  <a:cubicBezTo>
                    <a:pt x="2209" y="3970"/>
                    <a:pt x="2807" y="3623"/>
                    <a:pt x="2807" y="3623"/>
                  </a:cubicBezTo>
                  <a:cubicBezTo>
                    <a:pt x="3033" y="2971"/>
                    <a:pt x="3635" y="3097"/>
                    <a:pt x="4186" y="2846"/>
                  </a:cubicBezTo>
                  <a:cubicBezTo>
                    <a:pt x="4762" y="2570"/>
                    <a:pt x="6141" y="1793"/>
                    <a:pt x="6667" y="1066"/>
                  </a:cubicBezTo>
                  <a:cubicBezTo>
                    <a:pt x="7103" y="465"/>
                    <a:pt x="6663" y="1"/>
                    <a:pt x="5987" y="1"/>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5" name="Google Shape;1075;p31"/>
            <p:cNvSpPr/>
            <p:nvPr/>
          </p:nvSpPr>
          <p:spPr>
            <a:xfrm>
              <a:off x="1989958" y="3421050"/>
              <a:ext cx="240238" cy="206652"/>
            </a:xfrm>
            <a:custGeom>
              <a:avLst/>
              <a:gdLst/>
              <a:ahLst/>
              <a:cxnLst/>
              <a:rect l="l" t="t" r="r" b="b"/>
              <a:pathLst>
                <a:path w="5665" h="4873" extrusionOk="0">
                  <a:moveTo>
                    <a:pt x="4077" y="0"/>
                  </a:moveTo>
                  <a:cubicBezTo>
                    <a:pt x="3690" y="0"/>
                    <a:pt x="3409" y="223"/>
                    <a:pt x="3409" y="223"/>
                  </a:cubicBezTo>
                  <a:lnTo>
                    <a:pt x="0" y="2453"/>
                  </a:lnTo>
                  <a:lnTo>
                    <a:pt x="100" y="4057"/>
                  </a:lnTo>
                  <a:cubicBezTo>
                    <a:pt x="278" y="4655"/>
                    <a:pt x="857" y="4872"/>
                    <a:pt x="1406" y="4872"/>
                  </a:cubicBezTo>
                  <a:cubicBezTo>
                    <a:pt x="1939" y="4872"/>
                    <a:pt x="2445" y="4668"/>
                    <a:pt x="2531" y="4408"/>
                  </a:cubicBezTo>
                  <a:cubicBezTo>
                    <a:pt x="2707" y="3882"/>
                    <a:pt x="3308" y="3506"/>
                    <a:pt x="3785" y="2854"/>
                  </a:cubicBezTo>
                  <a:cubicBezTo>
                    <a:pt x="4261" y="2203"/>
                    <a:pt x="5664" y="1075"/>
                    <a:pt x="4862" y="348"/>
                  </a:cubicBezTo>
                  <a:cubicBezTo>
                    <a:pt x="4587" y="83"/>
                    <a:pt x="4312" y="0"/>
                    <a:pt x="4077" y="0"/>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6" name="Google Shape;1076;p31"/>
            <p:cNvSpPr/>
            <p:nvPr/>
          </p:nvSpPr>
          <p:spPr>
            <a:xfrm>
              <a:off x="1268263" y="2941970"/>
              <a:ext cx="425178" cy="481113"/>
            </a:xfrm>
            <a:custGeom>
              <a:avLst/>
              <a:gdLst/>
              <a:ahLst/>
              <a:cxnLst/>
              <a:rect l="l" t="t" r="r" b="b"/>
              <a:pathLst>
                <a:path w="10026" h="11345" extrusionOk="0">
                  <a:moveTo>
                    <a:pt x="8161" y="0"/>
                  </a:moveTo>
                  <a:cubicBezTo>
                    <a:pt x="7832" y="0"/>
                    <a:pt x="7500" y="88"/>
                    <a:pt x="7194" y="267"/>
                  </a:cubicBezTo>
                  <a:lnTo>
                    <a:pt x="326" y="4252"/>
                  </a:lnTo>
                  <a:cubicBezTo>
                    <a:pt x="101" y="4377"/>
                    <a:pt x="1" y="4678"/>
                    <a:pt x="151" y="4928"/>
                  </a:cubicBezTo>
                  <a:cubicBezTo>
                    <a:pt x="233" y="5092"/>
                    <a:pt x="400" y="5181"/>
                    <a:pt x="569" y="5181"/>
                  </a:cubicBezTo>
                  <a:cubicBezTo>
                    <a:pt x="659" y="5181"/>
                    <a:pt x="749" y="5156"/>
                    <a:pt x="828" y="5104"/>
                  </a:cubicBezTo>
                  <a:lnTo>
                    <a:pt x="7695" y="1119"/>
                  </a:lnTo>
                  <a:cubicBezTo>
                    <a:pt x="7833" y="1043"/>
                    <a:pt x="7983" y="1006"/>
                    <a:pt x="8133" y="1006"/>
                  </a:cubicBezTo>
                  <a:cubicBezTo>
                    <a:pt x="8284" y="1006"/>
                    <a:pt x="8434" y="1043"/>
                    <a:pt x="8572" y="1119"/>
                  </a:cubicBezTo>
                  <a:cubicBezTo>
                    <a:pt x="8848" y="1294"/>
                    <a:pt x="9023" y="1570"/>
                    <a:pt x="9023" y="1896"/>
                  </a:cubicBezTo>
                  <a:lnTo>
                    <a:pt x="9023" y="5354"/>
                  </a:lnTo>
                  <a:lnTo>
                    <a:pt x="326" y="10392"/>
                  </a:lnTo>
                  <a:cubicBezTo>
                    <a:pt x="76" y="10542"/>
                    <a:pt x="1" y="10843"/>
                    <a:pt x="151" y="11094"/>
                  </a:cubicBezTo>
                  <a:cubicBezTo>
                    <a:pt x="226" y="11244"/>
                    <a:pt x="402" y="11344"/>
                    <a:pt x="577" y="11344"/>
                  </a:cubicBezTo>
                  <a:cubicBezTo>
                    <a:pt x="652" y="11344"/>
                    <a:pt x="752" y="11319"/>
                    <a:pt x="828" y="11269"/>
                  </a:cubicBezTo>
                  <a:lnTo>
                    <a:pt x="9775" y="6081"/>
                  </a:lnTo>
                  <a:cubicBezTo>
                    <a:pt x="9925" y="5981"/>
                    <a:pt x="10026" y="5805"/>
                    <a:pt x="10026" y="5630"/>
                  </a:cubicBezTo>
                  <a:lnTo>
                    <a:pt x="10026" y="1896"/>
                  </a:lnTo>
                  <a:cubicBezTo>
                    <a:pt x="10026" y="1219"/>
                    <a:pt x="9675" y="592"/>
                    <a:pt x="9073" y="241"/>
                  </a:cubicBezTo>
                  <a:cubicBezTo>
                    <a:pt x="8790" y="82"/>
                    <a:pt x="8477" y="0"/>
                    <a:pt x="8161"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7" name="Google Shape;1077;p31"/>
            <p:cNvSpPr/>
            <p:nvPr/>
          </p:nvSpPr>
          <p:spPr>
            <a:xfrm>
              <a:off x="1910232" y="3609086"/>
              <a:ext cx="56360" cy="71753"/>
            </a:xfrm>
            <a:custGeom>
              <a:avLst/>
              <a:gdLst/>
              <a:ahLst/>
              <a:cxnLst/>
              <a:rect l="l" t="t" r="r" b="b"/>
              <a:pathLst>
                <a:path w="1329" h="1692" extrusionOk="0">
                  <a:moveTo>
                    <a:pt x="372" y="1"/>
                  </a:moveTo>
                  <a:cubicBezTo>
                    <a:pt x="161" y="1"/>
                    <a:pt x="26" y="176"/>
                    <a:pt x="26" y="475"/>
                  </a:cubicBezTo>
                  <a:cubicBezTo>
                    <a:pt x="0" y="876"/>
                    <a:pt x="301" y="1403"/>
                    <a:pt x="677" y="1603"/>
                  </a:cubicBezTo>
                  <a:cubicBezTo>
                    <a:pt x="781" y="1662"/>
                    <a:pt x="880" y="1691"/>
                    <a:pt x="968" y="1691"/>
                  </a:cubicBezTo>
                  <a:cubicBezTo>
                    <a:pt x="1179" y="1691"/>
                    <a:pt x="1329" y="1528"/>
                    <a:pt x="1329" y="1227"/>
                  </a:cubicBezTo>
                  <a:cubicBezTo>
                    <a:pt x="1329" y="801"/>
                    <a:pt x="1028" y="300"/>
                    <a:pt x="677" y="100"/>
                  </a:cubicBezTo>
                  <a:cubicBezTo>
                    <a:pt x="565" y="32"/>
                    <a:pt x="462" y="1"/>
                    <a:pt x="372"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8" name="Google Shape;1078;p31"/>
            <p:cNvSpPr/>
            <p:nvPr/>
          </p:nvSpPr>
          <p:spPr>
            <a:xfrm>
              <a:off x="1918713" y="3598399"/>
              <a:ext cx="65944" cy="80829"/>
            </a:xfrm>
            <a:custGeom>
              <a:avLst/>
              <a:gdLst/>
              <a:ahLst/>
              <a:cxnLst/>
              <a:rect l="l" t="t" r="r" b="b"/>
              <a:pathLst>
                <a:path w="1555" h="1906" extrusionOk="0">
                  <a:moveTo>
                    <a:pt x="33" y="283"/>
                  </a:moveTo>
                  <a:cubicBezTo>
                    <a:pt x="20" y="287"/>
                    <a:pt x="9" y="293"/>
                    <a:pt x="1" y="301"/>
                  </a:cubicBezTo>
                  <a:lnTo>
                    <a:pt x="33" y="283"/>
                  </a:lnTo>
                  <a:close/>
                  <a:moveTo>
                    <a:pt x="577" y="1"/>
                  </a:moveTo>
                  <a:cubicBezTo>
                    <a:pt x="552" y="1"/>
                    <a:pt x="552" y="1"/>
                    <a:pt x="527" y="26"/>
                  </a:cubicBezTo>
                  <a:lnTo>
                    <a:pt x="477" y="26"/>
                  </a:lnTo>
                  <a:cubicBezTo>
                    <a:pt x="477" y="26"/>
                    <a:pt x="452" y="51"/>
                    <a:pt x="427" y="51"/>
                  </a:cubicBezTo>
                  <a:lnTo>
                    <a:pt x="33" y="283"/>
                  </a:lnTo>
                  <a:lnTo>
                    <a:pt x="33" y="283"/>
                  </a:lnTo>
                  <a:cubicBezTo>
                    <a:pt x="57" y="274"/>
                    <a:pt x="84" y="268"/>
                    <a:pt x="101" y="251"/>
                  </a:cubicBezTo>
                  <a:lnTo>
                    <a:pt x="227" y="251"/>
                  </a:lnTo>
                  <a:cubicBezTo>
                    <a:pt x="252" y="251"/>
                    <a:pt x="302" y="276"/>
                    <a:pt x="327" y="276"/>
                  </a:cubicBezTo>
                  <a:lnTo>
                    <a:pt x="352" y="276"/>
                  </a:lnTo>
                  <a:cubicBezTo>
                    <a:pt x="377" y="301"/>
                    <a:pt x="427" y="326"/>
                    <a:pt x="477" y="352"/>
                  </a:cubicBezTo>
                  <a:cubicBezTo>
                    <a:pt x="527" y="377"/>
                    <a:pt x="552" y="402"/>
                    <a:pt x="602" y="427"/>
                  </a:cubicBezTo>
                  <a:cubicBezTo>
                    <a:pt x="653" y="477"/>
                    <a:pt x="678" y="502"/>
                    <a:pt x="728" y="552"/>
                  </a:cubicBezTo>
                  <a:cubicBezTo>
                    <a:pt x="803" y="627"/>
                    <a:pt x="878" y="727"/>
                    <a:pt x="928" y="828"/>
                  </a:cubicBezTo>
                  <a:cubicBezTo>
                    <a:pt x="978" y="878"/>
                    <a:pt x="1003" y="928"/>
                    <a:pt x="1003" y="1003"/>
                  </a:cubicBezTo>
                  <a:lnTo>
                    <a:pt x="1029" y="1003"/>
                  </a:lnTo>
                  <a:cubicBezTo>
                    <a:pt x="1029" y="1053"/>
                    <a:pt x="1054" y="1103"/>
                    <a:pt x="1079" y="1154"/>
                  </a:cubicBezTo>
                  <a:cubicBezTo>
                    <a:pt x="1104" y="1204"/>
                    <a:pt x="1104" y="1254"/>
                    <a:pt x="1104" y="1329"/>
                  </a:cubicBezTo>
                  <a:cubicBezTo>
                    <a:pt x="1129" y="1379"/>
                    <a:pt x="1129" y="1429"/>
                    <a:pt x="1129" y="1479"/>
                  </a:cubicBezTo>
                  <a:cubicBezTo>
                    <a:pt x="1129" y="1529"/>
                    <a:pt x="1129" y="1580"/>
                    <a:pt x="1104" y="1630"/>
                  </a:cubicBezTo>
                  <a:cubicBezTo>
                    <a:pt x="1104" y="1655"/>
                    <a:pt x="1104" y="1705"/>
                    <a:pt x="1079" y="1730"/>
                  </a:cubicBezTo>
                  <a:cubicBezTo>
                    <a:pt x="1054" y="1780"/>
                    <a:pt x="1054" y="1805"/>
                    <a:pt x="1029" y="1830"/>
                  </a:cubicBezTo>
                  <a:lnTo>
                    <a:pt x="1003" y="1830"/>
                  </a:lnTo>
                  <a:cubicBezTo>
                    <a:pt x="978" y="1855"/>
                    <a:pt x="953" y="1880"/>
                    <a:pt x="928" y="1905"/>
                  </a:cubicBezTo>
                  <a:lnTo>
                    <a:pt x="1354" y="1655"/>
                  </a:lnTo>
                  <a:cubicBezTo>
                    <a:pt x="1379" y="1630"/>
                    <a:pt x="1404" y="1605"/>
                    <a:pt x="1430" y="1580"/>
                  </a:cubicBezTo>
                  <a:lnTo>
                    <a:pt x="1455" y="1580"/>
                  </a:lnTo>
                  <a:cubicBezTo>
                    <a:pt x="1455" y="1555"/>
                    <a:pt x="1480" y="1555"/>
                    <a:pt x="1480" y="1529"/>
                  </a:cubicBezTo>
                  <a:cubicBezTo>
                    <a:pt x="1480" y="1529"/>
                    <a:pt x="1505" y="1504"/>
                    <a:pt x="1505" y="1504"/>
                  </a:cubicBezTo>
                  <a:cubicBezTo>
                    <a:pt x="1505" y="1504"/>
                    <a:pt x="1505" y="1479"/>
                    <a:pt x="1505" y="1479"/>
                  </a:cubicBezTo>
                  <a:cubicBezTo>
                    <a:pt x="1505" y="1479"/>
                    <a:pt x="1505" y="1479"/>
                    <a:pt x="1530" y="1454"/>
                  </a:cubicBezTo>
                  <a:cubicBezTo>
                    <a:pt x="1530" y="1454"/>
                    <a:pt x="1530" y="1429"/>
                    <a:pt x="1530" y="1429"/>
                  </a:cubicBezTo>
                  <a:cubicBezTo>
                    <a:pt x="1530" y="1404"/>
                    <a:pt x="1530" y="1404"/>
                    <a:pt x="1530" y="1379"/>
                  </a:cubicBezTo>
                  <a:cubicBezTo>
                    <a:pt x="1555" y="1354"/>
                    <a:pt x="1555" y="1354"/>
                    <a:pt x="1555" y="1354"/>
                  </a:cubicBezTo>
                  <a:cubicBezTo>
                    <a:pt x="1555" y="1354"/>
                    <a:pt x="1555" y="1329"/>
                    <a:pt x="1555" y="1329"/>
                  </a:cubicBezTo>
                  <a:cubicBezTo>
                    <a:pt x="1555" y="1304"/>
                    <a:pt x="1555" y="1304"/>
                    <a:pt x="1555" y="1304"/>
                  </a:cubicBezTo>
                  <a:cubicBezTo>
                    <a:pt x="1555" y="1279"/>
                    <a:pt x="1555" y="1279"/>
                    <a:pt x="1555" y="1254"/>
                  </a:cubicBezTo>
                  <a:cubicBezTo>
                    <a:pt x="1555" y="1254"/>
                    <a:pt x="1555" y="1254"/>
                    <a:pt x="1555" y="1229"/>
                  </a:cubicBezTo>
                  <a:cubicBezTo>
                    <a:pt x="1555" y="1229"/>
                    <a:pt x="1555" y="1204"/>
                    <a:pt x="1555" y="1204"/>
                  </a:cubicBezTo>
                  <a:cubicBezTo>
                    <a:pt x="1555" y="1179"/>
                    <a:pt x="1555" y="1179"/>
                    <a:pt x="1555" y="1179"/>
                  </a:cubicBezTo>
                  <a:cubicBezTo>
                    <a:pt x="1555" y="1154"/>
                    <a:pt x="1555" y="1154"/>
                    <a:pt x="1555" y="1128"/>
                  </a:cubicBezTo>
                  <a:lnTo>
                    <a:pt x="1555" y="1103"/>
                  </a:lnTo>
                  <a:cubicBezTo>
                    <a:pt x="1555" y="1103"/>
                    <a:pt x="1555" y="1078"/>
                    <a:pt x="1530" y="1078"/>
                  </a:cubicBezTo>
                  <a:cubicBezTo>
                    <a:pt x="1530" y="1053"/>
                    <a:pt x="1530" y="1053"/>
                    <a:pt x="1530" y="1028"/>
                  </a:cubicBezTo>
                  <a:cubicBezTo>
                    <a:pt x="1530" y="1028"/>
                    <a:pt x="1530" y="1028"/>
                    <a:pt x="1530" y="1003"/>
                  </a:cubicBezTo>
                  <a:cubicBezTo>
                    <a:pt x="1530" y="1003"/>
                    <a:pt x="1530" y="978"/>
                    <a:pt x="1530" y="978"/>
                  </a:cubicBezTo>
                  <a:cubicBezTo>
                    <a:pt x="1530" y="953"/>
                    <a:pt x="1505" y="953"/>
                    <a:pt x="1505" y="928"/>
                  </a:cubicBezTo>
                  <a:cubicBezTo>
                    <a:pt x="1505" y="928"/>
                    <a:pt x="1505" y="928"/>
                    <a:pt x="1505" y="903"/>
                  </a:cubicBezTo>
                  <a:cubicBezTo>
                    <a:pt x="1505" y="878"/>
                    <a:pt x="1505" y="878"/>
                    <a:pt x="1480" y="878"/>
                  </a:cubicBezTo>
                  <a:cubicBezTo>
                    <a:pt x="1480" y="853"/>
                    <a:pt x="1480" y="853"/>
                    <a:pt x="1480" y="828"/>
                  </a:cubicBezTo>
                  <a:cubicBezTo>
                    <a:pt x="1480" y="828"/>
                    <a:pt x="1480" y="803"/>
                    <a:pt x="1480" y="803"/>
                  </a:cubicBezTo>
                  <a:cubicBezTo>
                    <a:pt x="1455" y="803"/>
                    <a:pt x="1455" y="778"/>
                    <a:pt x="1455" y="778"/>
                  </a:cubicBezTo>
                  <a:cubicBezTo>
                    <a:pt x="1455" y="753"/>
                    <a:pt x="1455" y="753"/>
                    <a:pt x="1455" y="753"/>
                  </a:cubicBezTo>
                  <a:cubicBezTo>
                    <a:pt x="1455" y="753"/>
                    <a:pt x="1430" y="727"/>
                    <a:pt x="1430" y="727"/>
                  </a:cubicBezTo>
                  <a:cubicBezTo>
                    <a:pt x="1430" y="727"/>
                    <a:pt x="1430" y="727"/>
                    <a:pt x="1430" y="702"/>
                  </a:cubicBezTo>
                  <a:cubicBezTo>
                    <a:pt x="1430" y="702"/>
                    <a:pt x="1404" y="677"/>
                    <a:pt x="1404" y="677"/>
                  </a:cubicBezTo>
                  <a:cubicBezTo>
                    <a:pt x="1404" y="652"/>
                    <a:pt x="1404" y="652"/>
                    <a:pt x="1379" y="627"/>
                  </a:cubicBezTo>
                  <a:lnTo>
                    <a:pt x="1354" y="602"/>
                  </a:lnTo>
                  <a:cubicBezTo>
                    <a:pt x="1354" y="577"/>
                    <a:pt x="1354" y="577"/>
                    <a:pt x="1354" y="577"/>
                  </a:cubicBezTo>
                  <a:cubicBezTo>
                    <a:pt x="1329" y="552"/>
                    <a:pt x="1329" y="527"/>
                    <a:pt x="1304" y="502"/>
                  </a:cubicBezTo>
                  <a:cubicBezTo>
                    <a:pt x="1304" y="477"/>
                    <a:pt x="1279" y="452"/>
                    <a:pt x="1279" y="427"/>
                  </a:cubicBezTo>
                  <a:cubicBezTo>
                    <a:pt x="1254" y="427"/>
                    <a:pt x="1254" y="402"/>
                    <a:pt x="1229" y="402"/>
                  </a:cubicBezTo>
                  <a:cubicBezTo>
                    <a:pt x="1229" y="377"/>
                    <a:pt x="1229" y="377"/>
                    <a:pt x="1204" y="377"/>
                  </a:cubicBezTo>
                  <a:cubicBezTo>
                    <a:pt x="1204" y="352"/>
                    <a:pt x="1204" y="352"/>
                    <a:pt x="1179" y="326"/>
                  </a:cubicBezTo>
                  <a:cubicBezTo>
                    <a:pt x="1179" y="326"/>
                    <a:pt x="1179" y="326"/>
                    <a:pt x="1154" y="301"/>
                  </a:cubicBezTo>
                  <a:lnTo>
                    <a:pt x="1129" y="276"/>
                  </a:lnTo>
                  <a:lnTo>
                    <a:pt x="1104" y="251"/>
                  </a:lnTo>
                  <a:cubicBezTo>
                    <a:pt x="1104" y="251"/>
                    <a:pt x="1079" y="226"/>
                    <a:pt x="1079" y="226"/>
                  </a:cubicBezTo>
                  <a:cubicBezTo>
                    <a:pt x="1079" y="226"/>
                    <a:pt x="1054" y="201"/>
                    <a:pt x="1054" y="201"/>
                  </a:cubicBezTo>
                  <a:lnTo>
                    <a:pt x="1029" y="201"/>
                  </a:lnTo>
                  <a:cubicBezTo>
                    <a:pt x="1029" y="176"/>
                    <a:pt x="1029" y="176"/>
                    <a:pt x="1029" y="176"/>
                  </a:cubicBezTo>
                  <a:cubicBezTo>
                    <a:pt x="1003" y="176"/>
                    <a:pt x="1003" y="151"/>
                    <a:pt x="978" y="151"/>
                  </a:cubicBezTo>
                  <a:cubicBezTo>
                    <a:pt x="978" y="151"/>
                    <a:pt x="978" y="151"/>
                    <a:pt x="953" y="126"/>
                  </a:cubicBezTo>
                  <a:lnTo>
                    <a:pt x="928" y="126"/>
                  </a:lnTo>
                  <a:cubicBezTo>
                    <a:pt x="928" y="101"/>
                    <a:pt x="928" y="101"/>
                    <a:pt x="903" y="101"/>
                  </a:cubicBezTo>
                  <a:cubicBezTo>
                    <a:pt x="903" y="101"/>
                    <a:pt x="878" y="76"/>
                    <a:pt x="878" y="76"/>
                  </a:cubicBezTo>
                  <a:lnTo>
                    <a:pt x="853" y="76"/>
                  </a:lnTo>
                  <a:cubicBezTo>
                    <a:pt x="853" y="76"/>
                    <a:pt x="828" y="51"/>
                    <a:pt x="828" y="51"/>
                  </a:cubicBezTo>
                  <a:lnTo>
                    <a:pt x="803" y="51"/>
                  </a:lnTo>
                  <a:cubicBezTo>
                    <a:pt x="803" y="51"/>
                    <a:pt x="778" y="51"/>
                    <a:pt x="778" y="26"/>
                  </a:cubicBezTo>
                  <a:lnTo>
                    <a:pt x="703" y="26"/>
                  </a:lnTo>
                  <a:cubicBezTo>
                    <a:pt x="678" y="1"/>
                    <a:pt x="678" y="1"/>
                    <a:pt x="653"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79" name="Google Shape;1079;p31"/>
            <p:cNvSpPr/>
            <p:nvPr/>
          </p:nvSpPr>
          <p:spPr>
            <a:xfrm>
              <a:off x="1860275" y="3639492"/>
              <a:ext cx="55299" cy="71966"/>
            </a:xfrm>
            <a:custGeom>
              <a:avLst/>
              <a:gdLst/>
              <a:ahLst/>
              <a:cxnLst/>
              <a:rect l="l" t="t" r="r" b="b"/>
              <a:pathLst>
                <a:path w="1304" h="1697" extrusionOk="0">
                  <a:moveTo>
                    <a:pt x="361" y="1"/>
                  </a:moveTo>
                  <a:cubicBezTo>
                    <a:pt x="142" y="1"/>
                    <a:pt x="0" y="173"/>
                    <a:pt x="0" y="460"/>
                  </a:cubicBezTo>
                  <a:cubicBezTo>
                    <a:pt x="0" y="886"/>
                    <a:pt x="276" y="1388"/>
                    <a:pt x="652" y="1613"/>
                  </a:cubicBezTo>
                  <a:cubicBezTo>
                    <a:pt x="751" y="1670"/>
                    <a:pt x="846" y="1696"/>
                    <a:pt x="932" y="1696"/>
                  </a:cubicBezTo>
                  <a:cubicBezTo>
                    <a:pt x="1149" y="1696"/>
                    <a:pt x="1304" y="1525"/>
                    <a:pt x="1304" y="1237"/>
                  </a:cubicBezTo>
                  <a:cubicBezTo>
                    <a:pt x="1304" y="811"/>
                    <a:pt x="1003" y="310"/>
                    <a:pt x="652" y="84"/>
                  </a:cubicBezTo>
                  <a:cubicBezTo>
                    <a:pt x="546" y="28"/>
                    <a:pt x="448" y="1"/>
                    <a:pt x="361"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0" name="Google Shape;1080;p31"/>
            <p:cNvSpPr/>
            <p:nvPr/>
          </p:nvSpPr>
          <p:spPr>
            <a:xfrm>
              <a:off x="1867697" y="3629229"/>
              <a:ext cx="65944" cy="80829"/>
            </a:xfrm>
            <a:custGeom>
              <a:avLst/>
              <a:gdLst/>
              <a:ahLst/>
              <a:cxnLst/>
              <a:rect l="l" t="t" r="r" b="b"/>
              <a:pathLst>
                <a:path w="1555" h="1906" extrusionOk="0">
                  <a:moveTo>
                    <a:pt x="79" y="255"/>
                  </a:moveTo>
                  <a:cubicBezTo>
                    <a:pt x="53" y="263"/>
                    <a:pt x="20" y="282"/>
                    <a:pt x="1" y="301"/>
                  </a:cubicBezTo>
                  <a:lnTo>
                    <a:pt x="79" y="255"/>
                  </a:lnTo>
                  <a:close/>
                  <a:moveTo>
                    <a:pt x="527" y="0"/>
                  </a:moveTo>
                  <a:cubicBezTo>
                    <a:pt x="527" y="0"/>
                    <a:pt x="502" y="26"/>
                    <a:pt x="477" y="26"/>
                  </a:cubicBezTo>
                  <a:cubicBezTo>
                    <a:pt x="477" y="26"/>
                    <a:pt x="452" y="26"/>
                    <a:pt x="427" y="51"/>
                  </a:cubicBezTo>
                  <a:lnTo>
                    <a:pt x="79" y="255"/>
                  </a:lnTo>
                  <a:lnTo>
                    <a:pt x="79" y="255"/>
                  </a:lnTo>
                  <a:cubicBezTo>
                    <a:pt x="88" y="253"/>
                    <a:pt x="95" y="251"/>
                    <a:pt x="101" y="251"/>
                  </a:cubicBezTo>
                  <a:lnTo>
                    <a:pt x="226" y="251"/>
                  </a:lnTo>
                  <a:cubicBezTo>
                    <a:pt x="252" y="251"/>
                    <a:pt x="302" y="251"/>
                    <a:pt x="352" y="276"/>
                  </a:cubicBezTo>
                  <a:cubicBezTo>
                    <a:pt x="377" y="301"/>
                    <a:pt x="427" y="301"/>
                    <a:pt x="477" y="326"/>
                  </a:cubicBezTo>
                  <a:cubicBezTo>
                    <a:pt x="527" y="376"/>
                    <a:pt x="552" y="401"/>
                    <a:pt x="602" y="427"/>
                  </a:cubicBezTo>
                  <a:cubicBezTo>
                    <a:pt x="653" y="477"/>
                    <a:pt x="678" y="502"/>
                    <a:pt x="728" y="552"/>
                  </a:cubicBezTo>
                  <a:cubicBezTo>
                    <a:pt x="803" y="627"/>
                    <a:pt x="878" y="727"/>
                    <a:pt x="928" y="828"/>
                  </a:cubicBezTo>
                  <a:cubicBezTo>
                    <a:pt x="978" y="878"/>
                    <a:pt x="1003" y="928"/>
                    <a:pt x="1029" y="978"/>
                  </a:cubicBezTo>
                  <a:cubicBezTo>
                    <a:pt x="1029" y="1028"/>
                    <a:pt x="1054" y="1103"/>
                    <a:pt x="1079" y="1153"/>
                  </a:cubicBezTo>
                  <a:cubicBezTo>
                    <a:pt x="1104" y="1204"/>
                    <a:pt x="1104" y="1254"/>
                    <a:pt x="1104" y="1304"/>
                  </a:cubicBezTo>
                  <a:cubicBezTo>
                    <a:pt x="1129" y="1379"/>
                    <a:pt x="1129" y="1429"/>
                    <a:pt x="1129" y="1479"/>
                  </a:cubicBezTo>
                  <a:cubicBezTo>
                    <a:pt x="1129" y="1529"/>
                    <a:pt x="1129" y="1579"/>
                    <a:pt x="1104" y="1605"/>
                  </a:cubicBezTo>
                  <a:cubicBezTo>
                    <a:pt x="1104" y="1605"/>
                    <a:pt x="1104" y="1605"/>
                    <a:pt x="1104" y="1630"/>
                  </a:cubicBezTo>
                  <a:cubicBezTo>
                    <a:pt x="1104" y="1655"/>
                    <a:pt x="1104" y="1705"/>
                    <a:pt x="1079" y="1730"/>
                  </a:cubicBezTo>
                  <a:cubicBezTo>
                    <a:pt x="1054" y="1755"/>
                    <a:pt x="1054" y="1780"/>
                    <a:pt x="1029" y="1805"/>
                  </a:cubicBezTo>
                  <a:cubicBezTo>
                    <a:pt x="1029" y="1830"/>
                    <a:pt x="1003" y="1830"/>
                    <a:pt x="1003" y="1830"/>
                  </a:cubicBezTo>
                  <a:cubicBezTo>
                    <a:pt x="978" y="1855"/>
                    <a:pt x="953" y="1880"/>
                    <a:pt x="928" y="1905"/>
                  </a:cubicBezTo>
                  <a:lnTo>
                    <a:pt x="1354" y="1655"/>
                  </a:lnTo>
                  <a:cubicBezTo>
                    <a:pt x="1379" y="1630"/>
                    <a:pt x="1404" y="1605"/>
                    <a:pt x="1430" y="1579"/>
                  </a:cubicBezTo>
                  <a:cubicBezTo>
                    <a:pt x="1455" y="1579"/>
                    <a:pt x="1455" y="1579"/>
                    <a:pt x="1455" y="1554"/>
                  </a:cubicBezTo>
                  <a:cubicBezTo>
                    <a:pt x="1455" y="1554"/>
                    <a:pt x="1480" y="1554"/>
                    <a:pt x="1480" y="1529"/>
                  </a:cubicBezTo>
                  <a:cubicBezTo>
                    <a:pt x="1480" y="1529"/>
                    <a:pt x="1505" y="1504"/>
                    <a:pt x="1505" y="1479"/>
                  </a:cubicBezTo>
                  <a:cubicBezTo>
                    <a:pt x="1505" y="1479"/>
                    <a:pt x="1505" y="1454"/>
                    <a:pt x="1530" y="1454"/>
                  </a:cubicBezTo>
                  <a:cubicBezTo>
                    <a:pt x="1530" y="1429"/>
                    <a:pt x="1530" y="1429"/>
                    <a:pt x="1530" y="1404"/>
                  </a:cubicBezTo>
                  <a:cubicBezTo>
                    <a:pt x="1530" y="1404"/>
                    <a:pt x="1530" y="1404"/>
                    <a:pt x="1530" y="1379"/>
                  </a:cubicBezTo>
                  <a:cubicBezTo>
                    <a:pt x="1555" y="1379"/>
                    <a:pt x="1555" y="1354"/>
                    <a:pt x="1555" y="1354"/>
                  </a:cubicBezTo>
                  <a:cubicBezTo>
                    <a:pt x="1555" y="1329"/>
                    <a:pt x="1555" y="1329"/>
                    <a:pt x="1555" y="1329"/>
                  </a:cubicBezTo>
                  <a:cubicBezTo>
                    <a:pt x="1555" y="1304"/>
                    <a:pt x="1555" y="1304"/>
                    <a:pt x="1555" y="1279"/>
                  </a:cubicBezTo>
                  <a:cubicBezTo>
                    <a:pt x="1555" y="1279"/>
                    <a:pt x="1555" y="1279"/>
                    <a:pt x="1555" y="1254"/>
                  </a:cubicBezTo>
                  <a:cubicBezTo>
                    <a:pt x="1555" y="1254"/>
                    <a:pt x="1555" y="1229"/>
                    <a:pt x="1555" y="1229"/>
                  </a:cubicBezTo>
                  <a:cubicBezTo>
                    <a:pt x="1555" y="1204"/>
                    <a:pt x="1555" y="1204"/>
                    <a:pt x="1555" y="1204"/>
                  </a:cubicBezTo>
                  <a:cubicBezTo>
                    <a:pt x="1555" y="1178"/>
                    <a:pt x="1555" y="1178"/>
                    <a:pt x="1555" y="1153"/>
                  </a:cubicBezTo>
                  <a:cubicBezTo>
                    <a:pt x="1555" y="1153"/>
                    <a:pt x="1555" y="1128"/>
                    <a:pt x="1555" y="1128"/>
                  </a:cubicBezTo>
                  <a:cubicBezTo>
                    <a:pt x="1555" y="1128"/>
                    <a:pt x="1555" y="1103"/>
                    <a:pt x="1555" y="1103"/>
                  </a:cubicBezTo>
                  <a:cubicBezTo>
                    <a:pt x="1555" y="1078"/>
                    <a:pt x="1555" y="1078"/>
                    <a:pt x="1555" y="1053"/>
                  </a:cubicBezTo>
                  <a:cubicBezTo>
                    <a:pt x="1530" y="1053"/>
                    <a:pt x="1530" y="1053"/>
                    <a:pt x="1530" y="1028"/>
                  </a:cubicBezTo>
                  <a:cubicBezTo>
                    <a:pt x="1530" y="1028"/>
                    <a:pt x="1530" y="1003"/>
                    <a:pt x="1530" y="1003"/>
                  </a:cubicBezTo>
                  <a:cubicBezTo>
                    <a:pt x="1530" y="978"/>
                    <a:pt x="1530" y="978"/>
                    <a:pt x="1530" y="953"/>
                  </a:cubicBezTo>
                  <a:cubicBezTo>
                    <a:pt x="1530" y="953"/>
                    <a:pt x="1505" y="928"/>
                    <a:pt x="1505" y="928"/>
                  </a:cubicBezTo>
                  <a:cubicBezTo>
                    <a:pt x="1505" y="928"/>
                    <a:pt x="1505" y="903"/>
                    <a:pt x="1505" y="903"/>
                  </a:cubicBezTo>
                  <a:cubicBezTo>
                    <a:pt x="1505" y="878"/>
                    <a:pt x="1505" y="878"/>
                    <a:pt x="1505" y="853"/>
                  </a:cubicBezTo>
                  <a:cubicBezTo>
                    <a:pt x="1480" y="853"/>
                    <a:pt x="1480" y="828"/>
                    <a:pt x="1480" y="828"/>
                  </a:cubicBezTo>
                  <a:cubicBezTo>
                    <a:pt x="1480" y="828"/>
                    <a:pt x="1480" y="802"/>
                    <a:pt x="1480" y="802"/>
                  </a:cubicBezTo>
                  <a:cubicBezTo>
                    <a:pt x="1455" y="777"/>
                    <a:pt x="1455" y="777"/>
                    <a:pt x="1455" y="752"/>
                  </a:cubicBezTo>
                  <a:cubicBezTo>
                    <a:pt x="1455" y="752"/>
                    <a:pt x="1455" y="752"/>
                    <a:pt x="1455" y="727"/>
                  </a:cubicBezTo>
                  <a:lnTo>
                    <a:pt x="1430" y="702"/>
                  </a:lnTo>
                  <a:cubicBezTo>
                    <a:pt x="1430" y="677"/>
                    <a:pt x="1430" y="677"/>
                    <a:pt x="1404" y="652"/>
                  </a:cubicBezTo>
                  <a:cubicBezTo>
                    <a:pt x="1404" y="652"/>
                    <a:pt x="1404" y="627"/>
                    <a:pt x="1379" y="627"/>
                  </a:cubicBezTo>
                  <a:cubicBezTo>
                    <a:pt x="1379" y="602"/>
                    <a:pt x="1379" y="602"/>
                    <a:pt x="1379" y="577"/>
                  </a:cubicBezTo>
                  <a:lnTo>
                    <a:pt x="1354" y="577"/>
                  </a:lnTo>
                  <a:cubicBezTo>
                    <a:pt x="1354" y="552"/>
                    <a:pt x="1329" y="527"/>
                    <a:pt x="1304" y="502"/>
                  </a:cubicBezTo>
                  <a:cubicBezTo>
                    <a:pt x="1304" y="477"/>
                    <a:pt x="1279" y="452"/>
                    <a:pt x="1279" y="427"/>
                  </a:cubicBezTo>
                  <a:cubicBezTo>
                    <a:pt x="1254" y="427"/>
                    <a:pt x="1254" y="401"/>
                    <a:pt x="1229" y="401"/>
                  </a:cubicBezTo>
                  <a:cubicBezTo>
                    <a:pt x="1229" y="376"/>
                    <a:pt x="1229" y="376"/>
                    <a:pt x="1204" y="351"/>
                  </a:cubicBezTo>
                  <a:cubicBezTo>
                    <a:pt x="1204" y="351"/>
                    <a:pt x="1204" y="351"/>
                    <a:pt x="1179" y="326"/>
                  </a:cubicBezTo>
                  <a:cubicBezTo>
                    <a:pt x="1179" y="326"/>
                    <a:pt x="1179" y="301"/>
                    <a:pt x="1154" y="301"/>
                  </a:cubicBezTo>
                  <a:cubicBezTo>
                    <a:pt x="1154" y="276"/>
                    <a:pt x="1154" y="276"/>
                    <a:pt x="1129" y="276"/>
                  </a:cubicBezTo>
                  <a:cubicBezTo>
                    <a:pt x="1129" y="276"/>
                    <a:pt x="1129" y="251"/>
                    <a:pt x="1104" y="251"/>
                  </a:cubicBezTo>
                  <a:cubicBezTo>
                    <a:pt x="1104" y="226"/>
                    <a:pt x="1079" y="226"/>
                    <a:pt x="1079" y="226"/>
                  </a:cubicBezTo>
                  <a:cubicBezTo>
                    <a:pt x="1079" y="201"/>
                    <a:pt x="1054" y="201"/>
                    <a:pt x="1054" y="201"/>
                  </a:cubicBezTo>
                  <a:cubicBezTo>
                    <a:pt x="1054" y="201"/>
                    <a:pt x="1029" y="176"/>
                    <a:pt x="1029" y="176"/>
                  </a:cubicBezTo>
                  <a:cubicBezTo>
                    <a:pt x="1003" y="151"/>
                    <a:pt x="1003" y="151"/>
                    <a:pt x="1003" y="151"/>
                  </a:cubicBezTo>
                  <a:cubicBezTo>
                    <a:pt x="978" y="151"/>
                    <a:pt x="978" y="126"/>
                    <a:pt x="953" y="126"/>
                  </a:cubicBezTo>
                  <a:lnTo>
                    <a:pt x="928" y="101"/>
                  </a:lnTo>
                  <a:lnTo>
                    <a:pt x="903" y="101"/>
                  </a:lnTo>
                  <a:cubicBezTo>
                    <a:pt x="903" y="76"/>
                    <a:pt x="878" y="76"/>
                    <a:pt x="878" y="76"/>
                  </a:cubicBezTo>
                  <a:lnTo>
                    <a:pt x="853" y="76"/>
                  </a:lnTo>
                  <a:cubicBezTo>
                    <a:pt x="853" y="51"/>
                    <a:pt x="828" y="51"/>
                    <a:pt x="828" y="51"/>
                  </a:cubicBezTo>
                  <a:lnTo>
                    <a:pt x="803" y="51"/>
                  </a:lnTo>
                  <a:cubicBezTo>
                    <a:pt x="803" y="26"/>
                    <a:pt x="778" y="26"/>
                    <a:pt x="778" y="26"/>
                  </a:cubicBezTo>
                  <a:lnTo>
                    <a:pt x="728" y="26"/>
                  </a:lnTo>
                  <a:cubicBezTo>
                    <a:pt x="703" y="0"/>
                    <a:pt x="703" y="0"/>
                    <a:pt x="703"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1" name="Google Shape;1081;p31"/>
            <p:cNvSpPr/>
            <p:nvPr/>
          </p:nvSpPr>
          <p:spPr>
            <a:xfrm>
              <a:off x="1444679" y="3877400"/>
              <a:ext cx="55342" cy="71711"/>
            </a:xfrm>
            <a:custGeom>
              <a:avLst/>
              <a:gdLst/>
              <a:ahLst/>
              <a:cxnLst/>
              <a:rect l="l" t="t" r="r" b="b"/>
              <a:pathLst>
                <a:path w="1305" h="1691" extrusionOk="0">
                  <a:moveTo>
                    <a:pt x="362" y="1"/>
                  </a:moveTo>
                  <a:cubicBezTo>
                    <a:pt x="150" y="1"/>
                    <a:pt x="1" y="164"/>
                    <a:pt x="1" y="464"/>
                  </a:cubicBezTo>
                  <a:cubicBezTo>
                    <a:pt x="1" y="890"/>
                    <a:pt x="277" y="1392"/>
                    <a:pt x="653" y="1592"/>
                  </a:cubicBezTo>
                  <a:cubicBezTo>
                    <a:pt x="757" y="1659"/>
                    <a:pt x="857" y="1691"/>
                    <a:pt x="946" y="1691"/>
                  </a:cubicBezTo>
                  <a:cubicBezTo>
                    <a:pt x="1156" y="1691"/>
                    <a:pt x="1304" y="1515"/>
                    <a:pt x="1304" y="1216"/>
                  </a:cubicBezTo>
                  <a:cubicBezTo>
                    <a:pt x="1304" y="815"/>
                    <a:pt x="1003" y="289"/>
                    <a:pt x="653" y="88"/>
                  </a:cubicBezTo>
                  <a:cubicBezTo>
                    <a:pt x="549" y="29"/>
                    <a:pt x="450" y="1"/>
                    <a:pt x="362" y="1"/>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2" name="Google Shape;1082;p31"/>
            <p:cNvSpPr/>
            <p:nvPr/>
          </p:nvSpPr>
          <p:spPr>
            <a:xfrm>
              <a:off x="1452143" y="3866246"/>
              <a:ext cx="65944" cy="80829"/>
            </a:xfrm>
            <a:custGeom>
              <a:avLst/>
              <a:gdLst/>
              <a:ahLst/>
              <a:cxnLst/>
              <a:rect l="l" t="t" r="r" b="b"/>
              <a:pathLst>
                <a:path w="1555" h="1906" extrusionOk="0">
                  <a:moveTo>
                    <a:pt x="602" y="0"/>
                  </a:moveTo>
                  <a:cubicBezTo>
                    <a:pt x="602" y="0"/>
                    <a:pt x="577" y="0"/>
                    <a:pt x="577" y="26"/>
                  </a:cubicBezTo>
                  <a:lnTo>
                    <a:pt x="502" y="26"/>
                  </a:lnTo>
                  <a:cubicBezTo>
                    <a:pt x="477" y="26"/>
                    <a:pt x="452" y="51"/>
                    <a:pt x="426" y="51"/>
                  </a:cubicBezTo>
                  <a:lnTo>
                    <a:pt x="0" y="301"/>
                  </a:lnTo>
                  <a:cubicBezTo>
                    <a:pt x="51" y="276"/>
                    <a:pt x="76" y="276"/>
                    <a:pt x="101" y="276"/>
                  </a:cubicBezTo>
                  <a:cubicBezTo>
                    <a:pt x="151" y="251"/>
                    <a:pt x="176" y="251"/>
                    <a:pt x="226" y="251"/>
                  </a:cubicBezTo>
                  <a:cubicBezTo>
                    <a:pt x="251" y="276"/>
                    <a:pt x="301" y="276"/>
                    <a:pt x="351" y="301"/>
                  </a:cubicBezTo>
                  <a:cubicBezTo>
                    <a:pt x="376" y="301"/>
                    <a:pt x="426" y="326"/>
                    <a:pt x="477" y="351"/>
                  </a:cubicBezTo>
                  <a:cubicBezTo>
                    <a:pt x="527" y="376"/>
                    <a:pt x="552" y="401"/>
                    <a:pt x="602" y="452"/>
                  </a:cubicBezTo>
                  <a:cubicBezTo>
                    <a:pt x="652" y="477"/>
                    <a:pt x="702" y="527"/>
                    <a:pt x="727" y="552"/>
                  </a:cubicBezTo>
                  <a:cubicBezTo>
                    <a:pt x="802" y="652"/>
                    <a:pt x="878" y="727"/>
                    <a:pt x="928" y="828"/>
                  </a:cubicBezTo>
                  <a:lnTo>
                    <a:pt x="953" y="853"/>
                  </a:lnTo>
                  <a:cubicBezTo>
                    <a:pt x="978" y="903"/>
                    <a:pt x="1003" y="953"/>
                    <a:pt x="1028" y="1003"/>
                  </a:cubicBezTo>
                  <a:cubicBezTo>
                    <a:pt x="1053" y="1053"/>
                    <a:pt x="1053" y="1103"/>
                    <a:pt x="1078" y="1153"/>
                  </a:cubicBezTo>
                  <a:cubicBezTo>
                    <a:pt x="1103" y="1204"/>
                    <a:pt x="1103" y="1279"/>
                    <a:pt x="1128" y="1329"/>
                  </a:cubicBezTo>
                  <a:cubicBezTo>
                    <a:pt x="1128" y="1379"/>
                    <a:pt x="1128" y="1429"/>
                    <a:pt x="1128" y="1479"/>
                  </a:cubicBezTo>
                  <a:cubicBezTo>
                    <a:pt x="1128" y="1529"/>
                    <a:pt x="1128" y="1579"/>
                    <a:pt x="1128" y="1630"/>
                  </a:cubicBezTo>
                  <a:cubicBezTo>
                    <a:pt x="1103" y="1680"/>
                    <a:pt x="1103" y="1705"/>
                    <a:pt x="1078" y="1755"/>
                  </a:cubicBezTo>
                  <a:cubicBezTo>
                    <a:pt x="1053" y="1780"/>
                    <a:pt x="1053" y="1805"/>
                    <a:pt x="1028" y="1830"/>
                  </a:cubicBezTo>
                  <a:cubicBezTo>
                    <a:pt x="1028" y="1830"/>
                    <a:pt x="1028" y="1830"/>
                    <a:pt x="1003" y="1855"/>
                  </a:cubicBezTo>
                  <a:cubicBezTo>
                    <a:pt x="993" y="1865"/>
                    <a:pt x="987" y="1871"/>
                    <a:pt x="981" y="1876"/>
                  </a:cubicBezTo>
                  <a:lnTo>
                    <a:pt x="981" y="1876"/>
                  </a:lnTo>
                  <a:lnTo>
                    <a:pt x="1379" y="1655"/>
                  </a:lnTo>
                  <a:cubicBezTo>
                    <a:pt x="1404" y="1630"/>
                    <a:pt x="1429" y="1630"/>
                    <a:pt x="1429" y="1605"/>
                  </a:cubicBezTo>
                  <a:cubicBezTo>
                    <a:pt x="1454" y="1579"/>
                    <a:pt x="1454" y="1579"/>
                    <a:pt x="1454" y="1579"/>
                  </a:cubicBezTo>
                  <a:cubicBezTo>
                    <a:pt x="1454" y="1554"/>
                    <a:pt x="1479" y="1554"/>
                    <a:pt x="1479" y="1554"/>
                  </a:cubicBezTo>
                  <a:cubicBezTo>
                    <a:pt x="1479" y="1529"/>
                    <a:pt x="1504" y="1504"/>
                    <a:pt x="1504" y="1504"/>
                  </a:cubicBezTo>
                  <a:cubicBezTo>
                    <a:pt x="1504" y="1479"/>
                    <a:pt x="1504" y="1479"/>
                    <a:pt x="1529" y="1454"/>
                  </a:cubicBezTo>
                  <a:cubicBezTo>
                    <a:pt x="1529" y="1454"/>
                    <a:pt x="1529" y="1429"/>
                    <a:pt x="1529" y="1429"/>
                  </a:cubicBezTo>
                  <a:cubicBezTo>
                    <a:pt x="1529" y="1429"/>
                    <a:pt x="1529" y="1404"/>
                    <a:pt x="1529" y="1404"/>
                  </a:cubicBezTo>
                  <a:cubicBezTo>
                    <a:pt x="1554" y="1379"/>
                    <a:pt x="1554" y="1379"/>
                    <a:pt x="1554" y="1379"/>
                  </a:cubicBezTo>
                  <a:lnTo>
                    <a:pt x="1554" y="1354"/>
                  </a:lnTo>
                  <a:cubicBezTo>
                    <a:pt x="1554" y="1354"/>
                    <a:pt x="1554" y="1354"/>
                    <a:pt x="1554" y="1329"/>
                  </a:cubicBezTo>
                  <a:cubicBezTo>
                    <a:pt x="1554" y="1329"/>
                    <a:pt x="1554" y="1304"/>
                    <a:pt x="1554" y="1304"/>
                  </a:cubicBezTo>
                  <a:cubicBezTo>
                    <a:pt x="1554" y="1279"/>
                    <a:pt x="1554" y="1279"/>
                    <a:pt x="1554" y="1279"/>
                  </a:cubicBezTo>
                  <a:cubicBezTo>
                    <a:pt x="1554" y="1254"/>
                    <a:pt x="1554" y="1254"/>
                    <a:pt x="1554" y="1229"/>
                  </a:cubicBezTo>
                  <a:cubicBezTo>
                    <a:pt x="1554" y="1229"/>
                    <a:pt x="1554" y="1204"/>
                    <a:pt x="1554" y="1204"/>
                  </a:cubicBezTo>
                  <a:cubicBezTo>
                    <a:pt x="1554" y="1204"/>
                    <a:pt x="1554" y="1178"/>
                    <a:pt x="1554" y="1178"/>
                  </a:cubicBezTo>
                  <a:cubicBezTo>
                    <a:pt x="1554" y="1153"/>
                    <a:pt x="1554" y="1153"/>
                    <a:pt x="1554" y="1153"/>
                  </a:cubicBezTo>
                  <a:cubicBezTo>
                    <a:pt x="1554" y="1128"/>
                    <a:pt x="1554" y="1128"/>
                    <a:pt x="1554" y="1103"/>
                  </a:cubicBezTo>
                  <a:cubicBezTo>
                    <a:pt x="1554" y="1103"/>
                    <a:pt x="1554" y="1078"/>
                    <a:pt x="1554" y="1078"/>
                  </a:cubicBezTo>
                  <a:cubicBezTo>
                    <a:pt x="1554" y="1053"/>
                    <a:pt x="1554" y="1053"/>
                    <a:pt x="1529" y="1053"/>
                  </a:cubicBezTo>
                  <a:cubicBezTo>
                    <a:pt x="1529" y="1028"/>
                    <a:pt x="1529" y="1028"/>
                    <a:pt x="1529" y="1003"/>
                  </a:cubicBezTo>
                  <a:cubicBezTo>
                    <a:pt x="1529" y="1003"/>
                    <a:pt x="1529" y="978"/>
                    <a:pt x="1529" y="978"/>
                  </a:cubicBezTo>
                  <a:cubicBezTo>
                    <a:pt x="1529" y="953"/>
                    <a:pt x="1529" y="953"/>
                    <a:pt x="1504" y="928"/>
                  </a:cubicBezTo>
                  <a:cubicBezTo>
                    <a:pt x="1504" y="928"/>
                    <a:pt x="1504" y="928"/>
                    <a:pt x="1504" y="903"/>
                  </a:cubicBezTo>
                  <a:cubicBezTo>
                    <a:pt x="1504" y="903"/>
                    <a:pt x="1504" y="878"/>
                    <a:pt x="1504" y="878"/>
                  </a:cubicBezTo>
                  <a:cubicBezTo>
                    <a:pt x="1479" y="853"/>
                    <a:pt x="1479" y="853"/>
                    <a:pt x="1479" y="828"/>
                  </a:cubicBezTo>
                  <a:cubicBezTo>
                    <a:pt x="1479" y="828"/>
                    <a:pt x="1479" y="828"/>
                    <a:pt x="1479" y="802"/>
                  </a:cubicBezTo>
                  <a:cubicBezTo>
                    <a:pt x="1479" y="802"/>
                    <a:pt x="1454" y="777"/>
                    <a:pt x="1454" y="777"/>
                  </a:cubicBezTo>
                  <a:cubicBezTo>
                    <a:pt x="1454" y="777"/>
                    <a:pt x="1454" y="752"/>
                    <a:pt x="1454" y="752"/>
                  </a:cubicBezTo>
                  <a:cubicBezTo>
                    <a:pt x="1429" y="727"/>
                    <a:pt x="1429" y="727"/>
                    <a:pt x="1429" y="702"/>
                  </a:cubicBezTo>
                  <a:cubicBezTo>
                    <a:pt x="1429" y="702"/>
                    <a:pt x="1429" y="677"/>
                    <a:pt x="1404" y="677"/>
                  </a:cubicBezTo>
                  <a:cubicBezTo>
                    <a:pt x="1404" y="652"/>
                    <a:pt x="1404" y="652"/>
                    <a:pt x="1404" y="627"/>
                  </a:cubicBezTo>
                  <a:cubicBezTo>
                    <a:pt x="1379" y="627"/>
                    <a:pt x="1379" y="602"/>
                    <a:pt x="1379" y="602"/>
                  </a:cubicBezTo>
                  <a:cubicBezTo>
                    <a:pt x="1379" y="602"/>
                    <a:pt x="1379" y="602"/>
                    <a:pt x="1354" y="577"/>
                  </a:cubicBezTo>
                  <a:cubicBezTo>
                    <a:pt x="1354" y="552"/>
                    <a:pt x="1329" y="527"/>
                    <a:pt x="1304" y="502"/>
                  </a:cubicBezTo>
                  <a:cubicBezTo>
                    <a:pt x="1304" y="477"/>
                    <a:pt x="1279" y="452"/>
                    <a:pt x="1279" y="452"/>
                  </a:cubicBezTo>
                  <a:cubicBezTo>
                    <a:pt x="1254" y="427"/>
                    <a:pt x="1254" y="427"/>
                    <a:pt x="1254" y="401"/>
                  </a:cubicBezTo>
                  <a:cubicBezTo>
                    <a:pt x="1228" y="401"/>
                    <a:pt x="1228" y="376"/>
                    <a:pt x="1228" y="376"/>
                  </a:cubicBezTo>
                  <a:cubicBezTo>
                    <a:pt x="1203" y="351"/>
                    <a:pt x="1203" y="351"/>
                    <a:pt x="1178" y="351"/>
                  </a:cubicBezTo>
                  <a:cubicBezTo>
                    <a:pt x="1178" y="326"/>
                    <a:pt x="1178" y="326"/>
                    <a:pt x="1153" y="326"/>
                  </a:cubicBezTo>
                  <a:lnTo>
                    <a:pt x="1153" y="301"/>
                  </a:lnTo>
                  <a:cubicBezTo>
                    <a:pt x="1153" y="301"/>
                    <a:pt x="1153" y="301"/>
                    <a:pt x="1128" y="276"/>
                  </a:cubicBezTo>
                  <a:cubicBezTo>
                    <a:pt x="1128" y="276"/>
                    <a:pt x="1128" y="276"/>
                    <a:pt x="1103" y="251"/>
                  </a:cubicBezTo>
                  <a:cubicBezTo>
                    <a:pt x="1103" y="251"/>
                    <a:pt x="1103" y="251"/>
                    <a:pt x="1078" y="226"/>
                  </a:cubicBezTo>
                  <a:cubicBezTo>
                    <a:pt x="1078" y="226"/>
                    <a:pt x="1053" y="226"/>
                    <a:pt x="1053" y="201"/>
                  </a:cubicBezTo>
                  <a:lnTo>
                    <a:pt x="1028" y="201"/>
                  </a:lnTo>
                  <a:cubicBezTo>
                    <a:pt x="1028" y="201"/>
                    <a:pt x="1028" y="176"/>
                    <a:pt x="1028" y="176"/>
                  </a:cubicBezTo>
                  <a:cubicBezTo>
                    <a:pt x="1003" y="176"/>
                    <a:pt x="1003" y="176"/>
                    <a:pt x="1003" y="151"/>
                  </a:cubicBezTo>
                  <a:lnTo>
                    <a:pt x="978" y="151"/>
                  </a:lnTo>
                  <a:cubicBezTo>
                    <a:pt x="953" y="126"/>
                    <a:pt x="953" y="126"/>
                    <a:pt x="928" y="126"/>
                  </a:cubicBezTo>
                  <a:cubicBezTo>
                    <a:pt x="928" y="126"/>
                    <a:pt x="928" y="101"/>
                    <a:pt x="903" y="101"/>
                  </a:cubicBezTo>
                  <a:lnTo>
                    <a:pt x="878" y="101"/>
                  </a:lnTo>
                  <a:cubicBezTo>
                    <a:pt x="878" y="76"/>
                    <a:pt x="878" y="76"/>
                    <a:pt x="853" y="76"/>
                  </a:cubicBezTo>
                  <a:lnTo>
                    <a:pt x="827" y="76"/>
                  </a:lnTo>
                  <a:cubicBezTo>
                    <a:pt x="827" y="51"/>
                    <a:pt x="802" y="51"/>
                    <a:pt x="802" y="51"/>
                  </a:cubicBezTo>
                  <a:lnTo>
                    <a:pt x="777" y="51"/>
                  </a:lnTo>
                  <a:cubicBezTo>
                    <a:pt x="752" y="26"/>
                    <a:pt x="752" y="26"/>
                    <a:pt x="752" y="26"/>
                  </a:cubicBezTo>
                  <a:lnTo>
                    <a:pt x="652" y="26"/>
                  </a:lnTo>
                  <a:cubicBezTo>
                    <a:pt x="652" y="26"/>
                    <a:pt x="652" y="0"/>
                    <a:pt x="627" y="0"/>
                  </a:cubicBezTo>
                  <a:close/>
                  <a:moveTo>
                    <a:pt x="981" y="1876"/>
                  </a:moveTo>
                  <a:lnTo>
                    <a:pt x="928" y="1905"/>
                  </a:lnTo>
                  <a:cubicBezTo>
                    <a:pt x="959" y="1890"/>
                    <a:pt x="971" y="1884"/>
                    <a:pt x="981" y="1876"/>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3" name="Google Shape;1083;p31"/>
            <p:cNvSpPr/>
            <p:nvPr/>
          </p:nvSpPr>
          <p:spPr>
            <a:xfrm>
              <a:off x="1982495" y="3043791"/>
              <a:ext cx="213691" cy="597098"/>
            </a:xfrm>
            <a:custGeom>
              <a:avLst/>
              <a:gdLst/>
              <a:ahLst/>
              <a:cxnLst/>
              <a:rect l="l" t="t" r="r" b="b"/>
              <a:pathLst>
                <a:path w="5039" h="14080" extrusionOk="0">
                  <a:moveTo>
                    <a:pt x="2190" y="1"/>
                  </a:moveTo>
                  <a:cubicBezTo>
                    <a:pt x="2088" y="1"/>
                    <a:pt x="1985" y="7"/>
                    <a:pt x="1880" y="21"/>
                  </a:cubicBezTo>
                  <a:lnTo>
                    <a:pt x="1" y="11349"/>
                  </a:lnTo>
                  <a:cubicBezTo>
                    <a:pt x="1" y="11349"/>
                    <a:pt x="2471" y="14080"/>
                    <a:pt x="3644" y="14080"/>
                  </a:cubicBezTo>
                  <a:cubicBezTo>
                    <a:pt x="3732" y="14080"/>
                    <a:pt x="3813" y="14064"/>
                    <a:pt x="3885" y="14031"/>
                  </a:cubicBezTo>
                  <a:lnTo>
                    <a:pt x="5038" y="1525"/>
                  </a:lnTo>
                  <a:cubicBezTo>
                    <a:pt x="5038" y="1525"/>
                    <a:pt x="3757" y="1"/>
                    <a:pt x="2190"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4" name="Google Shape;1084;p31"/>
            <p:cNvSpPr/>
            <p:nvPr/>
          </p:nvSpPr>
          <p:spPr>
            <a:xfrm>
              <a:off x="1444679" y="3609086"/>
              <a:ext cx="55342" cy="71753"/>
            </a:xfrm>
            <a:custGeom>
              <a:avLst/>
              <a:gdLst/>
              <a:ahLst/>
              <a:cxnLst/>
              <a:rect l="l" t="t" r="r" b="b"/>
              <a:pathLst>
                <a:path w="1305" h="1692" extrusionOk="0">
                  <a:moveTo>
                    <a:pt x="359" y="1"/>
                  </a:moveTo>
                  <a:cubicBezTo>
                    <a:pt x="149" y="1"/>
                    <a:pt x="1" y="176"/>
                    <a:pt x="1" y="475"/>
                  </a:cubicBezTo>
                  <a:cubicBezTo>
                    <a:pt x="1" y="876"/>
                    <a:pt x="277" y="1403"/>
                    <a:pt x="653" y="1603"/>
                  </a:cubicBezTo>
                  <a:cubicBezTo>
                    <a:pt x="756" y="1662"/>
                    <a:pt x="855" y="1691"/>
                    <a:pt x="944" y="1691"/>
                  </a:cubicBezTo>
                  <a:cubicBezTo>
                    <a:pt x="1155" y="1691"/>
                    <a:pt x="1304" y="1528"/>
                    <a:pt x="1304" y="1227"/>
                  </a:cubicBezTo>
                  <a:cubicBezTo>
                    <a:pt x="1304" y="801"/>
                    <a:pt x="1003" y="300"/>
                    <a:pt x="653" y="100"/>
                  </a:cubicBezTo>
                  <a:cubicBezTo>
                    <a:pt x="548" y="32"/>
                    <a:pt x="448" y="1"/>
                    <a:pt x="359" y="1"/>
                  </a:cubicBezTo>
                  <a:close/>
                </a:path>
              </a:pathLst>
            </a:custGeom>
            <a:solidFill>
              <a:srgbClr val="025B7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5" name="Google Shape;1085;p31"/>
            <p:cNvSpPr/>
            <p:nvPr/>
          </p:nvSpPr>
          <p:spPr>
            <a:xfrm>
              <a:off x="1452143" y="3598399"/>
              <a:ext cx="65944" cy="80829"/>
            </a:xfrm>
            <a:custGeom>
              <a:avLst/>
              <a:gdLst/>
              <a:ahLst/>
              <a:cxnLst/>
              <a:rect l="l" t="t" r="r" b="b"/>
              <a:pathLst>
                <a:path w="1555" h="1906" extrusionOk="0">
                  <a:moveTo>
                    <a:pt x="577" y="1"/>
                  </a:moveTo>
                  <a:cubicBezTo>
                    <a:pt x="552" y="1"/>
                    <a:pt x="552" y="1"/>
                    <a:pt x="527" y="26"/>
                  </a:cubicBezTo>
                  <a:lnTo>
                    <a:pt x="502" y="26"/>
                  </a:lnTo>
                  <a:cubicBezTo>
                    <a:pt x="477" y="26"/>
                    <a:pt x="452" y="51"/>
                    <a:pt x="426" y="51"/>
                  </a:cubicBezTo>
                  <a:lnTo>
                    <a:pt x="0" y="301"/>
                  </a:lnTo>
                  <a:cubicBezTo>
                    <a:pt x="51" y="276"/>
                    <a:pt x="76" y="276"/>
                    <a:pt x="101" y="251"/>
                  </a:cubicBezTo>
                  <a:lnTo>
                    <a:pt x="226" y="251"/>
                  </a:lnTo>
                  <a:cubicBezTo>
                    <a:pt x="251" y="251"/>
                    <a:pt x="301" y="276"/>
                    <a:pt x="351" y="276"/>
                  </a:cubicBezTo>
                  <a:cubicBezTo>
                    <a:pt x="376" y="301"/>
                    <a:pt x="426" y="326"/>
                    <a:pt x="477" y="352"/>
                  </a:cubicBezTo>
                  <a:cubicBezTo>
                    <a:pt x="527" y="377"/>
                    <a:pt x="552" y="402"/>
                    <a:pt x="602" y="427"/>
                  </a:cubicBezTo>
                  <a:cubicBezTo>
                    <a:pt x="652" y="477"/>
                    <a:pt x="702" y="502"/>
                    <a:pt x="727" y="552"/>
                  </a:cubicBezTo>
                  <a:cubicBezTo>
                    <a:pt x="802" y="627"/>
                    <a:pt x="878" y="727"/>
                    <a:pt x="928" y="828"/>
                  </a:cubicBezTo>
                  <a:lnTo>
                    <a:pt x="953" y="828"/>
                  </a:lnTo>
                  <a:cubicBezTo>
                    <a:pt x="978" y="878"/>
                    <a:pt x="1003" y="928"/>
                    <a:pt x="1028" y="1003"/>
                  </a:cubicBezTo>
                  <a:cubicBezTo>
                    <a:pt x="1053" y="1053"/>
                    <a:pt x="1053" y="1103"/>
                    <a:pt x="1078" y="1154"/>
                  </a:cubicBezTo>
                  <a:cubicBezTo>
                    <a:pt x="1103" y="1204"/>
                    <a:pt x="1103" y="1254"/>
                    <a:pt x="1128" y="1329"/>
                  </a:cubicBezTo>
                  <a:cubicBezTo>
                    <a:pt x="1128" y="1379"/>
                    <a:pt x="1128" y="1429"/>
                    <a:pt x="1128" y="1479"/>
                  </a:cubicBezTo>
                  <a:cubicBezTo>
                    <a:pt x="1128" y="1529"/>
                    <a:pt x="1128" y="1580"/>
                    <a:pt x="1128" y="1630"/>
                  </a:cubicBezTo>
                  <a:cubicBezTo>
                    <a:pt x="1103" y="1655"/>
                    <a:pt x="1103" y="1705"/>
                    <a:pt x="1078" y="1730"/>
                  </a:cubicBezTo>
                  <a:cubicBezTo>
                    <a:pt x="1053" y="1780"/>
                    <a:pt x="1053" y="1805"/>
                    <a:pt x="1028" y="1830"/>
                  </a:cubicBezTo>
                  <a:lnTo>
                    <a:pt x="1003" y="1830"/>
                  </a:lnTo>
                  <a:cubicBezTo>
                    <a:pt x="980" y="1853"/>
                    <a:pt x="978" y="1875"/>
                    <a:pt x="942" y="1898"/>
                  </a:cubicBezTo>
                  <a:lnTo>
                    <a:pt x="942" y="1898"/>
                  </a:lnTo>
                  <a:lnTo>
                    <a:pt x="1379" y="1655"/>
                  </a:lnTo>
                  <a:cubicBezTo>
                    <a:pt x="1404" y="1630"/>
                    <a:pt x="1429" y="1605"/>
                    <a:pt x="1429" y="1580"/>
                  </a:cubicBezTo>
                  <a:lnTo>
                    <a:pt x="1454" y="1580"/>
                  </a:lnTo>
                  <a:cubicBezTo>
                    <a:pt x="1454" y="1555"/>
                    <a:pt x="1479" y="1555"/>
                    <a:pt x="1479" y="1529"/>
                  </a:cubicBezTo>
                  <a:cubicBezTo>
                    <a:pt x="1479" y="1529"/>
                    <a:pt x="1504" y="1504"/>
                    <a:pt x="1504" y="1504"/>
                  </a:cubicBezTo>
                  <a:cubicBezTo>
                    <a:pt x="1504" y="1504"/>
                    <a:pt x="1504" y="1479"/>
                    <a:pt x="1504" y="1479"/>
                  </a:cubicBezTo>
                  <a:cubicBezTo>
                    <a:pt x="1504" y="1479"/>
                    <a:pt x="1504" y="1479"/>
                    <a:pt x="1529" y="1454"/>
                  </a:cubicBezTo>
                  <a:cubicBezTo>
                    <a:pt x="1529" y="1454"/>
                    <a:pt x="1529" y="1429"/>
                    <a:pt x="1529" y="1429"/>
                  </a:cubicBezTo>
                  <a:cubicBezTo>
                    <a:pt x="1529" y="1404"/>
                    <a:pt x="1529" y="1404"/>
                    <a:pt x="1529" y="1379"/>
                  </a:cubicBezTo>
                  <a:lnTo>
                    <a:pt x="1554" y="1379"/>
                  </a:lnTo>
                  <a:cubicBezTo>
                    <a:pt x="1554" y="1354"/>
                    <a:pt x="1554" y="1354"/>
                    <a:pt x="1554" y="1354"/>
                  </a:cubicBezTo>
                  <a:cubicBezTo>
                    <a:pt x="1554" y="1354"/>
                    <a:pt x="1554" y="1329"/>
                    <a:pt x="1554" y="1329"/>
                  </a:cubicBezTo>
                  <a:cubicBezTo>
                    <a:pt x="1554" y="1304"/>
                    <a:pt x="1554" y="1304"/>
                    <a:pt x="1554" y="1304"/>
                  </a:cubicBezTo>
                  <a:cubicBezTo>
                    <a:pt x="1554" y="1279"/>
                    <a:pt x="1554" y="1279"/>
                    <a:pt x="1554" y="1254"/>
                  </a:cubicBezTo>
                  <a:cubicBezTo>
                    <a:pt x="1554" y="1254"/>
                    <a:pt x="1554" y="1254"/>
                    <a:pt x="1554" y="1229"/>
                  </a:cubicBezTo>
                  <a:cubicBezTo>
                    <a:pt x="1554" y="1229"/>
                    <a:pt x="1554" y="1204"/>
                    <a:pt x="1554" y="1204"/>
                  </a:cubicBezTo>
                  <a:cubicBezTo>
                    <a:pt x="1554" y="1179"/>
                    <a:pt x="1554" y="1179"/>
                    <a:pt x="1554" y="1179"/>
                  </a:cubicBezTo>
                  <a:cubicBezTo>
                    <a:pt x="1554" y="1154"/>
                    <a:pt x="1554" y="1154"/>
                    <a:pt x="1554" y="1128"/>
                  </a:cubicBezTo>
                  <a:cubicBezTo>
                    <a:pt x="1554" y="1128"/>
                    <a:pt x="1554" y="1103"/>
                    <a:pt x="1554" y="1103"/>
                  </a:cubicBezTo>
                  <a:cubicBezTo>
                    <a:pt x="1554" y="1103"/>
                    <a:pt x="1554" y="1078"/>
                    <a:pt x="1554" y="1078"/>
                  </a:cubicBezTo>
                  <a:cubicBezTo>
                    <a:pt x="1554" y="1053"/>
                    <a:pt x="1554" y="1053"/>
                    <a:pt x="1529" y="1028"/>
                  </a:cubicBezTo>
                  <a:cubicBezTo>
                    <a:pt x="1529" y="1028"/>
                    <a:pt x="1529" y="1028"/>
                    <a:pt x="1529" y="1003"/>
                  </a:cubicBezTo>
                  <a:cubicBezTo>
                    <a:pt x="1529" y="1003"/>
                    <a:pt x="1529" y="978"/>
                    <a:pt x="1529" y="978"/>
                  </a:cubicBezTo>
                  <a:cubicBezTo>
                    <a:pt x="1529" y="953"/>
                    <a:pt x="1529" y="953"/>
                    <a:pt x="1504" y="928"/>
                  </a:cubicBezTo>
                  <a:cubicBezTo>
                    <a:pt x="1504" y="928"/>
                    <a:pt x="1504" y="928"/>
                    <a:pt x="1504" y="903"/>
                  </a:cubicBezTo>
                  <a:cubicBezTo>
                    <a:pt x="1504" y="878"/>
                    <a:pt x="1504" y="878"/>
                    <a:pt x="1504" y="878"/>
                  </a:cubicBezTo>
                  <a:cubicBezTo>
                    <a:pt x="1479" y="853"/>
                    <a:pt x="1479" y="853"/>
                    <a:pt x="1479" y="828"/>
                  </a:cubicBezTo>
                  <a:cubicBezTo>
                    <a:pt x="1479" y="828"/>
                    <a:pt x="1479" y="803"/>
                    <a:pt x="1479" y="803"/>
                  </a:cubicBezTo>
                  <a:cubicBezTo>
                    <a:pt x="1479" y="803"/>
                    <a:pt x="1454" y="778"/>
                    <a:pt x="1454" y="778"/>
                  </a:cubicBezTo>
                  <a:cubicBezTo>
                    <a:pt x="1454" y="753"/>
                    <a:pt x="1454" y="753"/>
                    <a:pt x="1454" y="753"/>
                  </a:cubicBezTo>
                  <a:cubicBezTo>
                    <a:pt x="1454" y="753"/>
                    <a:pt x="1454" y="727"/>
                    <a:pt x="1454" y="727"/>
                  </a:cubicBezTo>
                  <a:cubicBezTo>
                    <a:pt x="1429" y="727"/>
                    <a:pt x="1429" y="727"/>
                    <a:pt x="1429" y="702"/>
                  </a:cubicBezTo>
                  <a:cubicBezTo>
                    <a:pt x="1429" y="702"/>
                    <a:pt x="1429" y="677"/>
                    <a:pt x="1404" y="677"/>
                  </a:cubicBezTo>
                  <a:cubicBezTo>
                    <a:pt x="1404" y="652"/>
                    <a:pt x="1404" y="652"/>
                    <a:pt x="1404" y="627"/>
                  </a:cubicBezTo>
                  <a:cubicBezTo>
                    <a:pt x="1379" y="627"/>
                    <a:pt x="1379" y="602"/>
                    <a:pt x="1379" y="602"/>
                  </a:cubicBezTo>
                  <a:cubicBezTo>
                    <a:pt x="1379" y="577"/>
                    <a:pt x="1379" y="577"/>
                    <a:pt x="1354" y="577"/>
                  </a:cubicBezTo>
                  <a:cubicBezTo>
                    <a:pt x="1354" y="552"/>
                    <a:pt x="1329" y="527"/>
                    <a:pt x="1304" y="502"/>
                  </a:cubicBezTo>
                  <a:cubicBezTo>
                    <a:pt x="1304" y="477"/>
                    <a:pt x="1279" y="452"/>
                    <a:pt x="1279" y="427"/>
                  </a:cubicBezTo>
                  <a:cubicBezTo>
                    <a:pt x="1254" y="427"/>
                    <a:pt x="1254" y="402"/>
                    <a:pt x="1254" y="402"/>
                  </a:cubicBezTo>
                  <a:cubicBezTo>
                    <a:pt x="1228" y="377"/>
                    <a:pt x="1228" y="377"/>
                    <a:pt x="1228" y="377"/>
                  </a:cubicBezTo>
                  <a:cubicBezTo>
                    <a:pt x="1203" y="352"/>
                    <a:pt x="1203" y="352"/>
                    <a:pt x="1178" y="326"/>
                  </a:cubicBezTo>
                  <a:cubicBezTo>
                    <a:pt x="1178" y="326"/>
                    <a:pt x="1178" y="326"/>
                    <a:pt x="1153" y="301"/>
                  </a:cubicBezTo>
                  <a:cubicBezTo>
                    <a:pt x="1153" y="301"/>
                    <a:pt x="1153" y="276"/>
                    <a:pt x="1128" y="276"/>
                  </a:cubicBezTo>
                  <a:cubicBezTo>
                    <a:pt x="1128" y="276"/>
                    <a:pt x="1128" y="251"/>
                    <a:pt x="1103" y="251"/>
                  </a:cubicBezTo>
                  <a:cubicBezTo>
                    <a:pt x="1103" y="251"/>
                    <a:pt x="1103" y="226"/>
                    <a:pt x="1078" y="226"/>
                  </a:cubicBezTo>
                  <a:cubicBezTo>
                    <a:pt x="1078" y="226"/>
                    <a:pt x="1053" y="201"/>
                    <a:pt x="1053" y="201"/>
                  </a:cubicBezTo>
                  <a:lnTo>
                    <a:pt x="1028" y="201"/>
                  </a:lnTo>
                  <a:cubicBezTo>
                    <a:pt x="1028" y="176"/>
                    <a:pt x="1028" y="176"/>
                    <a:pt x="1028" y="176"/>
                  </a:cubicBezTo>
                  <a:cubicBezTo>
                    <a:pt x="1003" y="176"/>
                    <a:pt x="1003" y="151"/>
                    <a:pt x="1003" y="151"/>
                  </a:cubicBezTo>
                  <a:cubicBezTo>
                    <a:pt x="978" y="151"/>
                    <a:pt x="978" y="151"/>
                    <a:pt x="978" y="126"/>
                  </a:cubicBezTo>
                  <a:lnTo>
                    <a:pt x="928" y="126"/>
                  </a:lnTo>
                  <a:cubicBezTo>
                    <a:pt x="928" y="101"/>
                    <a:pt x="928" y="101"/>
                    <a:pt x="903" y="101"/>
                  </a:cubicBezTo>
                  <a:cubicBezTo>
                    <a:pt x="903" y="101"/>
                    <a:pt x="878" y="76"/>
                    <a:pt x="878" y="76"/>
                  </a:cubicBezTo>
                  <a:lnTo>
                    <a:pt x="853" y="76"/>
                  </a:lnTo>
                  <a:cubicBezTo>
                    <a:pt x="853" y="76"/>
                    <a:pt x="827" y="51"/>
                    <a:pt x="827" y="51"/>
                  </a:cubicBezTo>
                  <a:lnTo>
                    <a:pt x="802" y="51"/>
                  </a:lnTo>
                  <a:cubicBezTo>
                    <a:pt x="802" y="51"/>
                    <a:pt x="777" y="51"/>
                    <a:pt x="777" y="26"/>
                  </a:cubicBezTo>
                  <a:lnTo>
                    <a:pt x="702" y="26"/>
                  </a:lnTo>
                  <a:cubicBezTo>
                    <a:pt x="677" y="1"/>
                    <a:pt x="677" y="1"/>
                    <a:pt x="677" y="1"/>
                  </a:cubicBezTo>
                  <a:close/>
                  <a:moveTo>
                    <a:pt x="942" y="1898"/>
                  </a:moveTo>
                  <a:lnTo>
                    <a:pt x="928" y="1905"/>
                  </a:lnTo>
                  <a:cubicBezTo>
                    <a:pt x="933" y="1903"/>
                    <a:pt x="938" y="1900"/>
                    <a:pt x="942" y="1898"/>
                  </a:cubicBezTo>
                  <a:close/>
                </a:path>
              </a:pathLst>
            </a:custGeom>
            <a:solidFill>
              <a:srgbClr val="01506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6" name="Google Shape;1086;p31"/>
            <p:cNvSpPr/>
            <p:nvPr/>
          </p:nvSpPr>
          <p:spPr>
            <a:xfrm>
              <a:off x="1890046" y="3874813"/>
              <a:ext cx="56360" cy="71711"/>
            </a:xfrm>
            <a:custGeom>
              <a:avLst/>
              <a:gdLst/>
              <a:ahLst/>
              <a:cxnLst/>
              <a:rect l="l" t="t" r="r" b="b"/>
              <a:pathLst>
                <a:path w="1329" h="1691" extrusionOk="0">
                  <a:moveTo>
                    <a:pt x="367" y="0"/>
                  </a:moveTo>
                  <a:cubicBezTo>
                    <a:pt x="149" y="0"/>
                    <a:pt x="0" y="176"/>
                    <a:pt x="0" y="475"/>
                  </a:cubicBezTo>
                  <a:cubicBezTo>
                    <a:pt x="0" y="876"/>
                    <a:pt x="301" y="1403"/>
                    <a:pt x="652" y="1603"/>
                  </a:cubicBezTo>
                  <a:cubicBezTo>
                    <a:pt x="763" y="1662"/>
                    <a:pt x="867" y="1691"/>
                    <a:pt x="959" y="1691"/>
                  </a:cubicBezTo>
                  <a:cubicBezTo>
                    <a:pt x="1179" y="1691"/>
                    <a:pt x="1329" y="1527"/>
                    <a:pt x="1329" y="1227"/>
                  </a:cubicBezTo>
                  <a:cubicBezTo>
                    <a:pt x="1329" y="801"/>
                    <a:pt x="1028" y="300"/>
                    <a:pt x="677" y="99"/>
                  </a:cubicBezTo>
                  <a:cubicBezTo>
                    <a:pt x="565" y="32"/>
                    <a:pt x="460" y="0"/>
                    <a:pt x="36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7" name="Google Shape;1087;p31"/>
            <p:cNvSpPr/>
            <p:nvPr/>
          </p:nvSpPr>
          <p:spPr>
            <a:xfrm>
              <a:off x="1898527" y="3864126"/>
              <a:ext cx="65944" cy="80829"/>
            </a:xfrm>
            <a:custGeom>
              <a:avLst/>
              <a:gdLst/>
              <a:ahLst/>
              <a:cxnLst/>
              <a:rect l="l" t="t" r="r" b="b"/>
              <a:pathLst>
                <a:path w="1555" h="1906" extrusionOk="0">
                  <a:moveTo>
                    <a:pt x="36" y="281"/>
                  </a:moveTo>
                  <a:lnTo>
                    <a:pt x="36" y="281"/>
                  </a:lnTo>
                  <a:cubicBezTo>
                    <a:pt x="23" y="284"/>
                    <a:pt x="12" y="290"/>
                    <a:pt x="1" y="301"/>
                  </a:cubicBezTo>
                  <a:lnTo>
                    <a:pt x="36" y="281"/>
                  </a:lnTo>
                  <a:close/>
                  <a:moveTo>
                    <a:pt x="552" y="0"/>
                  </a:moveTo>
                  <a:cubicBezTo>
                    <a:pt x="552" y="0"/>
                    <a:pt x="527" y="25"/>
                    <a:pt x="527" y="25"/>
                  </a:cubicBezTo>
                  <a:lnTo>
                    <a:pt x="477" y="25"/>
                  </a:lnTo>
                  <a:cubicBezTo>
                    <a:pt x="452" y="25"/>
                    <a:pt x="452" y="50"/>
                    <a:pt x="427" y="50"/>
                  </a:cubicBezTo>
                  <a:lnTo>
                    <a:pt x="36" y="281"/>
                  </a:lnTo>
                  <a:lnTo>
                    <a:pt x="36" y="281"/>
                  </a:lnTo>
                  <a:cubicBezTo>
                    <a:pt x="53" y="276"/>
                    <a:pt x="73" y="276"/>
                    <a:pt x="101" y="276"/>
                  </a:cubicBezTo>
                  <a:cubicBezTo>
                    <a:pt x="126" y="251"/>
                    <a:pt x="176" y="251"/>
                    <a:pt x="201" y="251"/>
                  </a:cubicBezTo>
                  <a:cubicBezTo>
                    <a:pt x="251" y="251"/>
                    <a:pt x="276" y="276"/>
                    <a:pt x="327" y="276"/>
                  </a:cubicBezTo>
                  <a:cubicBezTo>
                    <a:pt x="377" y="301"/>
                    <a:pt x="427" y="326"/>
                    <a:pt x="477" y="351"/>
                  </a:cubicBezTo>
                  <a:cubicBezTo>
                    <a:pt x="502" y="376"/>
                    <a:pt x="552" y="401"/>
                    <a:pt x="602" y="426"/>
                  </a:cubicBezTo>
                  <a:cubicBezTo>
                    <a:pt x="602" y="426"/>
                    <a:pt x="602" y="451"/>
                    <a:pt x="602" y="451"/>
                  </a:cubicBezTo>
                  <a:cubicBezTo>
                    <a:pt x="652" y="477"/>
                    <a:pt x="677" y="502"/>
                    <a:pt x="728" y="552"/>
                  </a:cubicBezTo>
                  <a:cubicBezTo>
                    <a:pt x="803" y="627"/>
                    <a:pt x="878" y="727"/>
                    <a:pt x="928" y="827"/>
                  </a:cubicBezTo>
                  <a:cubicBezTo>
                    <a:pt x="928" y="827"/>
                    <a:pt x="928" y="827"/>
                    <a:pt x="928" y="852"/>
                  </a:cubicBezTo>
                  <a:cubicBezTo>
                    <a:pt x="953" y="903"/>
                    <a:pt x="978" y="953"/>
                    <a:pt x="1003" y="1003"/>
                  </a:cubicBezTo>
                  <a:cubicBezTo>
                    <a:pt x="1028" y="1053"/>
                    <a:pt x="1053" y="1103"/>
                    <a:pt x="1078" y="1153"/>
                  </a:cubicBezTo>
                  <a:cubicBezTo>
                    <a:pt x="1078" y="1203"/>
                    <a:pt x="1104" y="1279"/>
                    <a:pt x="1104" y="1329"/>
                  </a:cubicBezTo>
                  <a:cubicBezTo>
                    <a:pt x="1104" y="1379"/>
                    <a:pt x="1129" y="1429"/>
                    <a:pt x="1129" y="1479"/>
                  </a:cubicBezTo>
                  <a:cubicBezTo>
                    <a:pt x="1129" y="1529"/>
                    <a:pt x="1104" y="1579"/>
                    <a:pt x="1104" y="1629"/>
                  </a:cubicBezTo>
                  <a:cubicBezTo>
                    <a:pt x="1104" y="1680"/>
                    <a:pt x="1078" y="1705"/>
                    <a:pt x="1078" y="1730"/>
                  </a:cubicBezTo>
                  <a:cubicBezTo>
                    <a:pt x="1078" y="1755"/>
                    <a:pt x="1078" y="1755"/>
                    <a:pt x="1078" y="1755"/>
                  </a:cubicBezTo>
                  <a:cubicBezTo>
                    <a:pt x="1053" y="1780"/>
                    <a:pt x="1028" y="1805"/>
                    <a:pt x="1028" y="1830"/>
                  </a:cubicBezTo>
                  <a:cubicBezTo>
                    <a:pt x="1003" y="1830"/>
                    <a:pt x="1003" y="1830"/>
                    <a:pt x="1003" y="1855"/>
                  </a:cubicBezTo>
                  <a:cubicBezTo>
                    <a:pt x="978" y="1855"/>
                    <a:pt x="953" y="1880"/>
                    <a:pt x="928" y="1905"/>
                  </a:cubicBezTo>
                  <a:lnTo>
                    <a:pt x="1354" y="1655"/>
                  </a:lnTo>
                  <a:cubicBezTo>
                    <a:pt x="1379" y="1629"/>
                    <a:pt x="1404" y="1604"/>
                    <a:pt x="1429" y="1604"/>
                  </a:cubicBezTo>
                  <a:cubicBezTo>
                    <a:pt x="1429" y="1579"/>
                    <a:pt x="1429" y="1579"/>
                    <a:pt x="1454" y="1579"/>
                  </a:cubicBezTo>
                  <a:cubicBezTo>
                    <a:pt x="1454" y="1554"/>
                    <a:pt x="1454" y="1554"/>
                    <a:pt x="1479" y="1529"/>
                  </a:cubicBezTo>
                  <a:cubicBezTo>
                    <a:pt x="1479" y="1529"/>
                    <a:pt x="1479" y="1504"/>
                    <a:pt x="1505" y="1504"/>
                  </a:cubicBezTo>
                  <a:cubicBezTo>
                    <a:pt x="1505" y="1479"/>
                    <a:pt x="1505" y="1479"/>
                    <a:pt x="1505" y="1454"/>
                  </a:cubicBezTo>
                  <a:cubicBezTo>
                    <a:pt x="1505" y="1454"/>
                    <a:pt x="1530" y="1429"/>
                    <a:pt x="1530" y="1429"/>
                  </a:cubicBezTo>
                  <a:cubicBezTo>
                    <a:pt x="1530" y="1404"/>
                    <a:pt x="1530" y="1404"/>
                    <a:pt x="1530" y="1404"/>
                  </a:cubicBezTo>
                  <a:cubicBezTo>
                    <a:pt x="1530" y="1379"/>
                    <a:pt x="1530" y="1379"/>
                    <a:pt x="1530" y="1379"/>
                  </a:cubicBezTo>
                  <a:cubicBezTo>
                    <a:pt x="1530" y="1379"/>
                    <a:pt x="1530" y="1354"/>
                    <a:pt x="1530" y="1354"/>
                  </a:cubicBezTo>
                  <a:cubicBezTo>
                    <a:pt x="1530" y="1354"/>
                    <a:pt x="1530" y="1329"/>
                    <a:pt x="1530" y="1329"/>
                  </a:cubicBezTo>
                  <a:cubicBezTo>
                    <a:pt x="1555" y="1329"/>
                    <a:pt x="1555" y="1304"/>
                    <a:pt x="1555" y="1304"/>
                  </a:cubicBezTo>
                  <a:cubicBezTo>
                    <a:pt x="1555" y="1279"/>
                    <a:pt x="1555" y="1279"/>
                    <a:pt x="1555" y="1254"/>
                  </a:cubicBezTo>
                  <a:cubicBezTo>
                    <a:pt x="1555" y="1254"/>
                    <a:pt x="1555" y="1254"/>
                    <a:pt x="1555" y="1228"/>
                  </a:cubicBezTo>
                  <a:cubicBezTo>
                    <a:pt x="1555" y="1228"/>
                    <a:pt x="1555" y="1203"/>
                    <a:pt x="1555" y="1203"/>
                  </a:cubicBezTo>
                  <a:cubicBezTo>
                    <a:pt x="1555" y="1203"/>
                    <a:pt x="1555" y="1178"/>
                    <a:pt x="1555" y="1178"/>
                  </a:cubicBezTo>
                  <a:cubicBezTo>
                    <a:pt x="1555" y="1153"/>
                    <a:pt x="1555" y="1153"/>
                    <a:pt x="1555" y="1128"/>
                  </a:cubicBezTo>
                  <a:lnTo>
                    <a:pt x="1530" y="1103"/>
                  </a:lnTo>
                  <a:cubicBezTo>
                    <a:pt x="1530" y="1103"/>
                    <a:pt x="1530" y="1078"/>
                    <a:pt x="1530" y="1078"/>
                  </a:cubicBezTo>
                  <a:cubicBezTo>
                    <a:pt x="1530" y="1053"/>
                    <a:pt x="1530" y="1053"/>
                    <a:pt x="1530" y="1053"/>
                  </a:cubicBezTo>
                  <a:cubicBezTo>
                    <a:pt x="1530" y="1028"/>
                    <a:pt x="1530" y="1028"/>
                    <a:pt x="1530" y="1003"/>
                  </a:cubicBezTo>
                  <a:cubicBezTo>
                    <a:pt x="1530" y="1003"/>
                    <a:pt x="1505" y="978"/>
                    <a:pt x="1505" y="978"/>
                  </a:cubicBezTo>
                  <a:cubicBezTo>
                    <a:pt x="1505" y="953"/>
                    <a:pt x="1505" y="953"/>
                    <a:pt x="1505" y="928"/>
                  </a:cubicBezTo>
                  <a:cubicBezTo>
                    <a:pt x="1505" y="928"/>
                    <a:pt x="1505" y="928"/>
                    <a:pt x="1505" y="903"/>
                  </a:cubicBezTo>
                  <a:cubicBezTo>
                    <a:pt x="1479" y="903"/>
                    <a:pt x="1479" y="878"/>
                    <a:pt x="1479" y="878"/>
                  </a:cubicBezTo>
                  <a:cubicBezTo>
                    <a:pt x="1479" y="852"/>
                    <a:pt x="1479" y="852"/>
                    <a:pt x="1479" y="827"/>
                  </a:cubicBezTo>
                  <a:cubicBezTo>
                    <a:pt x="1479" y="827"/>
                    <a:pt x="1454" y="802"/>
                    <a:pt x="1454" y="802"/>
                  </a:cubicBezTo>
                  <a:cubicBezTo>
                    <a:pt x="1454" y="802"/>
                    <a:pt x="1454" y="777"/>
                    <a:pt x="1454" y="777"/>
                  </a:cubicBezTo>
                  <a:cubicBezTo>
                    <a:pt x="1454" y="752"/>
                    <a:pt x="1429" y="752"/>
                    <a:pt x="1429" y="752"/>
                  </a:cubicBezTo>
                  <a:cubicBezTo>
                    <a:pt x="1429" y="727"/>
                    <a:pt x="1429" y="727"/>
                    <a:pt x="1429" y="702"/>
                  </a:cubicBezTo>
                  <a:cubicBezTo>
                    <a:pt x="1404" y="702"/>
                    <a:pt x="1404" y="677"/>
                    <a:pt x="1404" y="677"/>
                  </a:cubicBezTo>
                  <a:cubicBezTo>
                    <a:pt x="1404" y="652"/>
                    <a:pt x="1379" y="652"/>
                    <a:pt x="1379" y="627"/>
                  </a:cubicBezTo>
                  <a:cubicBezTo>
                    <a:pt x="1379" y="627"/>
                    <a:pt x="1354" y="602"/>
                    <a:pt x="1354" y="602"/>
                  </a:cubicBezTo>
                  <a:cubicBezTo>
                    <a:pt x="1354" y="602"/>
                    <a:pt x="1354" y="577"/>
                    <a:pt x="1354" y="577"/>
                  </a:cubicBezTo>
                  <a:cubicBezTo>
                    <a:pt x="1329" y="552"/>
                    <a:pt x="1329" y="527"/>
                    <a:pt x="1304" y="502"/>
                  </a:cubicBezTo>
                  <a:cubicBezTo>
                    <a:pt x="1279" y="477"/>
                    <a:pt x="1279" y="451"/>
                    <a:pt x="1254" y="451"/>
                  </a:cubicBezTo>
                  <a:cubicBezTo>
                    <a:pt x="1254" y="426"/>
                    <a:pt x="1229" y="401"/>
                    <a:pt x="1229" y="401"/>
                  </a:cubicBezTo>
                  <a:cubicBezTo>
                    <a:pt x="1229" y="401"/>
                    <a:pt x="1204" y="376"/>
                    <a:pt x="1204" y="376"/>
                  </a:cubicBezTo>
                  <a:cubicBezTo>
                    <a:pt x="1204" y="351"/>
                    <a:pt x="1179" y="351"/>
                    <a:pt x="1179" y="351"/>
                  </a:cubicBezTo>
                  <a:cubicBezTo>
                    <a:pt x="1179" y="326"/>
                    <a:pt x="1154" y="326"/>
                    <a:pt x="1154" y="301"/>
                  </a:cubicBezTo>
                  <a:lnTo>
                    <a:pt x="1129" y="276"/>
                  </a:lnTo>
                  <a:lnTo>
                    <a:pt x="1104" y="251"/>
                  </a:lnTo>
                  <a:cubicBezTo>
                    <a:pt x="1078" y="251"/>
                    <a:pt x="1078" y="226"/>
                    <a:pt x="1078" y="226"/>
                  </a:cubicBezTo>
                  <a:cubicBezTo>
                    <a:pt x="1053" y="226"/>
                    <a:pt x="1053" y="201"/>
                    <a:pt x="1053" y="201"/>
                  </a:cubicBezTo>
                  <a:lnTo>
                    <a:pt x="1028" y="201"/>
                  </a:lnTo>
                  <a:cubicBezTo>
                    <a:pt x="1028" y="176"/>
                    <a:pt x="1028" y="176"/>
                    <a:pt x="1003" y="176"/>
                  </a:cubicBezTo>
                  <a:cubicBezTo>
                    <a:pt x="1003" y="176"/>
                    <a:pt x="1003" y="176"/>
                    <a:pt x="978" y="151"/>
                  </a:cubicBezTo>
                  <a:cubicBezTo>
                    <a:pt x="978" y="151"/>
                    <a:pt x="953" y="151"/>
                    <a:pt x="953" y="126"/>
                  </a:cubicBezTo>
                  <a:lnTo>
                    <a:pt x="928" y="126"/>
                  </a:lnTo>
                  <a:cubicBezTo>
                    <a:pt x="928" y="126"/>
                    <a:pt x="903" y="101"/>
                    <a:pt x="903" y="101"/>
                  </a:cubicBezTo>
                  <a:cubicBezTo>
                    <a:pt x="878" y="101"/>
                    <a:pt x="878" y="101"/>
                    <a:pt x="878" y="76"/>
                  </a:cubicBezTo>
                  <a:lnTo>
                    <a:pt x="853" y="76"/>
                  </a:lnTo>
                  <a:cubicBezTo>
                    <a:pt x="828" y="76"/>
                    <a:pt x="828" y="76"/>
                    <a:pt x="828" y="50"/>
                  </a:cubicBezTo>
                  <a:lnTo>
                    <a:pt x="778" y="50"/>
                  </a:lnTo>
                  <a:cubicBezTo>
                    <a:pt x="753" y="50"/>
                    <a:pt x="753" y="50"/>
                    <a:pt x="753" y="25"/>
                  </a:cubicBezTo>
                  <a:lnTo>
                    <a:pt x="677" y="25"/>
                  </a:lnTo>
                  <a:cubicBezTo>
                    <a:pt x="677" y="25"/>
                    <a:pt x="677" y="25"/>
                    <a:pt x="652"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8" name="Google Shape;1088;p31"/>
            <p:cNvSpPr/>
            <p:nvPr/>
          </p:nvSpPr>
          <p:spPr>
            <a:xfrm>
              <a:off x="1710406" y="3604803"/>
              <a:ext cx="225353" cy="170096"/>
            </a:xfrm>
            <a:custGeom>
              <a:avLst/>
              <a:gdLst/>
              <a:ahLst/>
              <a:cxnLst/>
              <a:rect l="l" t="t" r="r" b="b"/>
              <a:pathLst>
                <a:path w="5314" h="4011" extrusionOk="0">
                  <a:moveTo>
                    <a:pt x="5314" y="0"/>
                  </a:moveTo>
                  <a:lnTo>
                    <a:pt x="1" y="3108"/>
                  </a:lnTo>
                  <a:lnTo>
                    <a:pt x="1" y="4010"/>
                  </a:lnTo>
                  <a:lnTo>
                    <a:pt x="5314" y="927"/>
                  </a:lnTo>
                  <a:lnTo>
                    <a:pt x="5314"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89" name="Google Shape;1089;p31"/>
            <p:cNvSpPr/>
            <p:nvPr/>
          </p:nvSpPr>
          <p:spPr>
            <a:xfrm>
              <a:off x="1424493" y="3604803"/>
              <a:ext cx="227516" cy="170096"/>
            </a:xfrm>
            <a:custGeom>
              <a:avLst/>
              <a:gdLst/>
              <a:ahLst/>
              <a:cxnLst/>
              <a:rect l="l" t="t" r="r" b="b"/>
              <a:pathLst>
                <a:path w="5365" h="4011" extrusionOk="0">
                  <a:moveTo>
                    <a:pt x="26" y="0"/>
                  </a:moveTo>
                  <a:lnTo>
                    <a:pt x="1" y="927"/>
                  </a:lnTo>
                  <a:lnTo>
                    <a:pt x="5364" y="4010"/>
                  </a:lnTo>
                  <a:lnTo>
                    <a:pt x="5364" y="3083"/>
                  </a:lnTo>
                  <a:lnTo>
                    <a:pt x="26"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0" name="Google Shape;1090;p31"/>
            <p:cNvSpPr/>
            <p:nvPr/>
          </p:nvSpPr>
          <p:spPr>
            <a:xfrm>
              <a:off x="1908111" y="3867307"/>
              <a:ext cx="28710" cy="55299"/>
            </a:xfrm>
            <a:custGeom>
              <a:avLst/>
              <a:gdLst/>
              <a:ahLst/>
              <a:cxnLst/>
              <a:rect l="l" t="t" r="r" b="b"/>
              <a:pathLst>
                <a:path w="677" h="1304" extrusionOk="0">
                  <a:moveTo>
                    <a:pt x="677" y="1"/>
                  </a:moveTo>
                  <a:lnTo>
                    <a:pt x="0" y="402"/>
                  </a:lnTo>
                  <a:lnTo>
                    <a:pt x="0" y="1304"/>
                  </a:lnTo>
                  <a:lnTo>
                    <a:pt x="677" y="928"/>
                  </a:lnTo>
                  <a:lnTo>
                    <a:pt x="677" y="1"/>
                  </a:lnTo>
                  <a:close/>
                </a:path>
              </a:pathLst>
            </a:custGeom>
            <a:solidFill>
              <a:srgbClr val="7F838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1" name="Google Shape;1091;p31"/>
            <p:cNvSpPr/>
            <p:nvPr/>
          </p:nvSpPr>
          <p:spPr>
            <a:xfrm>
              <a:off x="1680636" y="3752509"/>
              <a:ext cx="227516" cy="170096"/>
            </a:xfrm>
            <a:custGeom>
              <a:avLst/>
              <a:gdLst/>
              <a:ahLst/>
              <a:cxnLst/>
              <a:rect l="l" t="t" r="r" b="b"/>
              <a:pathLst>
                <a:path w="5365" h="4011" extrusionOk="0">
                  <a:moveTo>
                    <a:pt x="1" y="1"/>
                  </a:moveTo>
                  <a:lnTo>
                    <a:pt x="1" y="928"/>
                  </a:lnTo>
                  <a:lnTo>
                    <a:pt x="5364" y="4011"/>
                  </a:lnTo>
                  <a:lnTo>
                    <a:pt x="5364" y="3109"/>
                  </a:lnTo>
                  <a:lnTo>
                    <a:pt x="1"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2" name="Google Shape;1092;p31"/>
            <p:cNvSpPr/>
            <p:nvPr/>
          </p:nvSpPr>
          <p:spPr>
            <a:xfrm>
              <a:off x="1425554" y="3587797"/>
              <a:ext cx="511265" cy="296556"/>
            </a:xfrm>
            <a:custGeom>
              <a:avLst/>
              <a:gdLst/>
              <a:ahLst/>
              <a:cxnLst/>
              <a:rect l="l" t="t" r="r" b="b"/>
              <a:pathLst>
                <a:path w="12056" h="6993" extrusionOk="0">
                  <a:moveTo>
                    <a:pt x="678" y="0"/>
                  </a:moveTo>
                  <a:lnTo>
                    <a:pt x="1" y="401"/>
                  </a:lnTo>
                  <a:lnTo>
                    <a:pt x="5339" y="3509"/>
                  </a:lnTo>
                  <a:lnTo>
                    <a:pt x="26" y="6592"/>
                  </a:lnTo>
                  <a:lnTo>
                    <a:pt x="703" y="6993"/>
                  </a:lnTo>
                  <a:lnTo>
                    <a:pt x="6016" y="3885"/>
                  </a:lnTo>
                  <a:lnTo>
                    <a:pt x="11379" y="6993"/>
                  </a:lnTo>
                  <a:lnTo>
                    <a:pt x="12056" y="6592"/>
                  </a:lnTo>
                  <a:lnTo>
                    <a:pt x="6718" y="3509"/>
                  </a:lnTo>
                  <a:lnTo>
                    <a:pt x="12031" y="401"/>
                  </a:lnTo>
                  <a:lnTo>
                    <a:pt x="11329" y="0"/>
                  </a:lnTo>
                  <a:lnTo>
                    <a:pt x="6016" y="3108"/>
                  </a:lnTo>
                  <a:lnTo>
                    <a:pt x="678" y="0"/>
                  </a:ln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3" name="Google Shape;1093;p31"/>
            <p:cNvSpPr/>
            <p:nvPr/>
          </p:nvSpPr>
          <p:spPr>
            <a:xfrm>
              <a:off x="1455324" y="3752509"/>
              <a:ext cx="225353" cy="170096"/>
            </a:xfrm>
            <a:custGeom>
              <a:avLst/>
              <a:gdLst/>
              <a:ahLst/>
              <a:cxnLst/>
              <a:rect l="l" t="t" r="r" b="b"/>
              <a:pathLst>
                <a:path w="5314" h="4011" extrusionOk="0">
                  <a:moveTo>
                    <a:pt x="5314" y="1"/>
                  </a:moveTo>
                  <a:lnTo>
                    <a:pt x="1" y="3109"/>
                  </a:lnTo>
                  <a:lnTo>
                    <a:pt x="1" y="4011"/>
                  </a:lnTo>
                  <a:lnTo>
                    <a:pt x="5314" y="928"/>
                  </a:lnTo>
                  <a:lnTo>
                    <a:pt x="5314"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4" name="Google Shape;1094;p31"/>
            <p:cNvSpPr/>
            <p:nvPr/>
          </p:nvSpPr>
          <p:spPr>
            <a:xfrm>
              <a:off x="1426614" y="3867307"/>
              <a:ext cx="28752" cy="55299"/>
            </a:xfrm>
            <a:custGeom>
              <a:avLst/>
              <a:gdLst/>
              <a:ahLst/>
              <a:cxnLst/>
              <a:rect l="l" t="t" r="r" b="b"/>
              <a:pathLst>
                <a:path w="678" h="1304" extrusionOk="0">
                  <a:moveTo>
                    <a:pt x="1" y="1"/>
                  </a:moveTo>
                  <a:lnTo>
                    <a:pt x="1" y="928"/>
                  </a:lnTo>
                  <a:lnTo>
                    <a:pt x="678" y="1304"/>
                  </a:lnTo>
                  <a:lnTo>
                    <a:pt x="678" y="402"/>
                  </a:lnTo>
                  <a:lnTo>
                    <a:pt x="1" y="1"/>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5" name="Google Shape;1095;p31"/>
            <p:cNvSpPr/>
            <p:nvPr/>
          </p:nvSpPr>
          <p:spPr>
            <a:xfrm>
              <a:off x="1681696" y="3424103"/>
              <a:ext cx="29812" cy="333789"/>
            </a:xfrm>
            <a:custGeom>
              <a:avLst/>
              <a:gdLst/>
              <a:ahLst/>
              <a:cxnLst/>
              <a:rect l="l" t="t" r="r" b="b"/>
              <a:pathLst>
                <a:path w="703" h="7871" extrusionOk="0">
                  <a:moveTo>
                    <a:pt x="577" y="0"/>
                  </a:moveTo>
                  <a:lnTo>
                    <a:pt x="1" y="326"/>
                  </a:lnTo>
                  <a:lnTo>
                    <a:pt x="101" y="7870"/>
                  </a:lnTo>
                  <a:lnTo>
                    <a:pt x="703" y="7544"/>
                  </a:lnTo>
                  <a:lnTo>
                    <a:pt x="577"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6" name="Google Shape;1096;p31"/>
            <p:cNvSpPr/>
            <p:nvPr/>
          </p:nvSpPr>
          <p:spPr>
            <a:xfrm>
              <a:off x="1647685" y="3418802"/>
              <a:ext cx="38336" cy="339090"/>
            </a:xfrm>
            <a:custGeom>
              <a:avLst/>
              <a:gdLst/>
              <a:ahLst/>
              <a:cxnLst/>
              <a:rect l="l" t="t" r="r" b="b"/>
              <a:pathLst>
                <a:path w="904" h="7996" extrusionOk="0">
                  <a:moveTo>
                    <a:pt x="1" y="0"/>
                  </a:moveTo>
                  <a:lnTo>
                    <a:pt x="101" y="7544"/>
                  </a:lnTo>
                  <a:lnTo>
                    <a:pt x="903" y="7995"/>
                  </a:lnTo>
                  <a:lnTo>
                    <a:pt x="903" y="7995"/>
                  </a:lnTo>
                  <a:lnTo>
                    <a:pt x="803" y="451"/>
                  </a:lnTo>
                  <a:lnTo>
                    <a:pt x="1" y="0"/>
                  </a:ln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7" name="Google Shape;1097;p31"/>
            <p:cNvSpPr/>
            <p:nvPr/>
          </p:nvSpPr>
          <p:spPr>
            <a:xfrm>
              <a:off x="1647685" y="3403917"/>
              <a:ext cx="58522" cy="34053"/>
            </a:xfrm>
            <a:custGeom>
              <a:avLst/>
              <a:gdLst/>
              <a:ahLst/>
              <a:cxnLst/>
              <a:rect l="l" t="t" r="r" b="b"/>
              <a:pathLst>
                <a:path w="1380" h="803" extrusionOk="0">
                  <a:moveTo>
                    <a:pt x="577" y="0"/>
                  </a:moveTo>
                  <a:lnTo>
                    <a:pt x="1" y="351"/>
                  </a:lnTo>
                  <a:lnTo>
                    <a:pt x="803" y="802"/>
                  </a:lnTo>
                  <a:lnTo>
                    <a:pt x="1379" y="476"/>
                  </a:lnTo>
                  <a:lnTo>
                    <a:pt x="577" y="0"/>
                  </a:lnTo>
                  <a:close/>
                </a:path>
              </a:pathLst>
            </a:custGeom>
            <a:solidFill>
              <a:srgbClr val="46494A"/>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8" name="Google Shape;1098;p31"/>
            <p:cNvSpPr/>
            <p:nvPr/>
          </p:nvSpPr>
          <p:spPr>
            <a:xfrm>
              <a:off x="1839029" y="3905643"/>
              <a:ext cx="56360" cy="71541"/>
            </a:xfrm>
            <a:custGeom>
              <a:avLst/>
              <a:gdLst/>
              <a:ahLst/>
              <a:cxnLst/>
              <a:rect l="l" t="t" r="r" b="b"/>
              <a:pathLst>
                <a:path w="1329" h="1687" extrusionOk="0">
                  <a:moveTo>
                    <a:pt x="367" y="0"/>
                  </a:moveTo>
                  <a:cubicBezTo>
                    <a:pt x="148" y="0"/>
                    <a:pt x="0" y="176"/>
                    <a:pt x="0" y="475"/>
                  </a:cubicBezTo>
                  <a:cubicBezTo>
                    <a:pt x="0" y="876"/>
                    <a:pt x="301" y="1377"/>
                    <a:pt x="652" y="1603"/>
                  </a:cubicBezTo>
                  <a:cubicBezTo>
                    <a:pt x="758" y="1660"/>
                    <a:pt x="858" y="1686"/>
                    <a:pt x="948" y="1686"/>
                  </a:cubicBezTo>
                  <a:cubicBezTo>
                    <a:pt x="1174" y="1686"/>
                    <a:pt x="1329" y="1515"/>
                    <a:pt x="1329" y="1227"/>
                  </a:cubicBezTo>
                  <a:cubicBezTo>
                    <a:pt x="1329" y="801"/>
                    <a:pt x="1028" y="300"/>
                    <a:pt x="677" y="99"/>
                  </a:cubicBezTo>
                  <a:cubicBezTo>
                    <a:pt x="565" y="32"/>
                    <a:pt x="460" y="0"/>
                    <a:pt x="367"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099" name="Google Shape;1099;p31"/>
            <p:cNvSpPr/>
            <p:nvPr/>
          </p:nvSpPr>
          <p:spPr>
            <a:xfrm>
              <a:off x="1847511" y="3894956"/>
              <a:ext cx="65944" cy="80786"/>
            </a:xfrm>
            <a:custGeom>
              <a:avLst/>
              <a:gdLst/>
              <a:ahLst/>
              <a:cxnLst/>
              <a:rect l="l" t="t" r="r" b="b"/>
              <a:pathLst>
                <a:path w="1555" h="1905" extrusionOk="0">
                  <a:moveTo>
                    <a:pt x="47" y="274"/>
                  </a:moveTo>
                  <a:cubicBezTo>
                    <a:pt x="29" y="281"/>
                    <a:pt x="15" y="287"/>
                    <a:pt x="1" y="301"/>
                  </a:cubicBezTo>
                  <a:lnTo>
                    <a:pt x="47" y="274"/>
                  </a:lnTo>
                  <a:close/>
                  <a:moveTo>
                    <a:pt x="527" y="0"/>
                  </a:moveTo>
                  <a:cubicBezTo>
                    <a:pt x="502" y="0"/>
                    <a:pt x="502" y="25"/>
                    <a:pt x="477" y="25"/>
                  </a:cubicBezTo>
                  <a:cubicBezTo>
                    <a:pt x="452" y="25"/>
                    <a:pt x="452" y="25"/>
                    <a:pt x="427" y="50"/>
                  </a:cubicBezTo>
                  <a:lnTo>
                    <a:pt x="47" y="274"/>
                  </a:lnTo>
                  <a:lnTo>
                    <a:pt x="47" y="274"/>
                  </a:lnTo>
                  <a:cubicBezTo>
                    <a:pt x="62" y="268"/>
                    <a:pt x="79" y="262"/>
                    <a:pt x="101" y="251"/>
                  </a:cubicBezTo>
                  <a:lnTo>
                    <a:pt x="201" y="251"/>
                  </a:lnTo>
                  <a:cubicBezTo>
                    <a:pt x="251" y="251"/>
                    <a:pt x="301" y="276"/>
                    <a:pt x="327" y="276"/>
                  </a:cubicBezTo>
                  <a:cubicBezTo>
                    <a:pt x="377" y="301"/>
                    <a:pt x="427" y="326"/>
                    <a:pt x="477" y="351"/>
                  </a:cubicBezTo>
                  <a:cubicBezTo>
                    <a:pt x="502" y="376"/>
                    <a:pt x="552" y="401"/>
                    <a:pt x="602" y="426"/>
                  </a:cubicBezTo>
                  <a:cubicBezTo>
                    <a:pt x="652" y="476"/>
                    <a:pt x="677" y="501"/>
                    <a:pt x="728" y="552"/>
                  </a:cubicBezTo>
                  <a:cubicBezTo>
                    <a:pt x="803" y="627"/>
                    <a:pt x="878" y="727"/>
                    <a:pt x="928" y="827"/>
                  </a:cubicBezTo>
                  <a:cubicBezTo>
                    <a:pt x="953" y="877"/>
                    <a:pt x="978" y="928"/>
                    <a:pt x="1003" y="978"/>
                  </a:cubicBezTo>
                  <a:cubicBezTo>
                    <a:pt x="1028" y="1053"/>
                    <a:pt x="1053" y="1103"/>
                    <a:pt x="1078" y="1153"/>
                  </a:cubicBezTo>
                  <a:cubicBezTo>
                    <a:pt x="1078" y="1203"/>
                    <a:pt x="1103" y="1253"/>
                    <a:pt x="1103" y="1303"/>
                  </a:cubicBezTo>
                  <a:cubicBezTo>
                    <a:pt x="1129" y="1379"/>
                    <a:pt x="1129" y="1429"/>
                    <a:pt x="1129" y="1479"/>
                  </a:cubicBezTo>
                  <a:cubicBezTo>
                    <a:pt x="1129" y="1529"/>
                    <a:pt x="1103" y="1579"/>
                    <a:pt x="1103" y="1604"/>
                  </a:cubicBezTo>
                  <a:cubicBezTo>
                    <a:pt x="1103" y="1604"/>
                    <a:pt x="1103" y="1629"/>
                    <a:pt x="1103" y="1629"/>
                  </a:cubicBezTo>
                  <a:cubicBezTo>
                    <a:pt x="1103" y="1654"/>
                    <a:pt x="1078" y="1704"/>
                    <a:pt x="1078" y="1730"/>
                  </a:cubicBezTo>
                  <a:cubicBezTo>
                    <a:pt x="1053" y="1755"/>
                    <a:pt x="1028" y="1780"/>
                    <a:pt x="1028" y="1805"/>
                  </a:cubicBezTo>
                  <a:cubicBezTo>
                    <a:pt x="1003" y="1830"/>
                    <a:pt x="1003" y="1830"/>
                    <a:pt x="1003" y="1830"/>
                  </a:cubicBezTo>
                  <a:cubicBezTo>
                    <a:pt x="978" y="1855"/>
                    <a:pt x="953" y="1880"/>
                    <a:pt x="928" y="1905"/>
                  </a:cubicBezTo>
                  <a:lnTo>
                    <a:pt x="1354" y="1654"/>
                  </a:lnTo>
                  <a:cubicBezTo>
                    <a:pt x="1379" y="1629"/>
                    <a:pt x="1404" y="1604"/>
                    <a:pt x="1429" y="1579"/>
                  </a:cubicBezTo>
                  <a:cubicBezTo>
                    <a:pt x="1429" y="1579"/>
                    <a:pt x="1429" y="1579"/>
                    <a:pt x="1454" y="1554"/>
                  </a:cubicBezTo>
                  <a:cubicBezTo>
                    <a:pt x="1454" y="1554"/>
                    <a:pt x="1454" y="1554"/>
                    <a:pt x="1479" y="1529"/>
                  </a:cubicBezTo>
                  <a:cubicBezTo>
                    <a:pt x="1479" y="1529"/>
                    <a:pt x="1479" y="1504"/>
                    <a:pt x="1505" y="1479"/>
                  </a:cubicBezTo>
                  <a:cubicBezTo>
                    <a:pt x="1505" y="1479"/>
                    <a:pt x="1505" y="1454"/>
                    <a:pt x="1505" y="1454"/>
                  </a:cubicBezTo>
                  <a:cubicBezTo>
                    <a:pt x="1505" y="1454"/>
                    <a:pt x="1530" y="1429"/>
                    <a:pt x="1530" y="1429"/>
                  </a:cubicBezTo>
                  <a:cubicBezTo>
                    <a:pt x="1530" y="1404"/>
                    <a:pt x="1530" y="1404"/>
                    <a:pt x="1530" y="1379"/>
                  </a:cubicBezTo>
                  <a:cubicBezTo>
                    <a:pt x="1530" y="1379"/>
                    <a:pt x="1530" y="1379"/>
                    <a:pt x="1530" y="1354"/>
                  </a:cubicBezTo>
                  <a:cubicBezTo>
                    <a:pt x="1530" y="1354"/>
                    <a:pt x="1530" y="1329"/>
                    <a:pt x="1555" y="1329"/>
                  </a:cubicBezTo>
                  <a:cubicBezTo>
                    <a:pt x="1555" y="1303"/>
                    <a:pt x="1555" y="1303"/>
                    <a:pt x="1555" y="1278"/>
                  </a:cubicBezTo>
                  <a:cubicBezTo>
                    <a:pt x="1555" y="1278"/>
                    <a:pt x="1555" y="1278"/>
                    <a:pt x="1555" y="1253"/>
                  </a:cubicBezTo>
                  <a:cubicBezTo>
                    <a:pt x="1555" y="1253"/>
                    <a:pt x="1555" y="1228"/>
                    <a:pt x="1555" y="1228"/>
                  </a:cubicBezTo>
                  <a:cubicBezTo>
                    <a:pt x="1555" y="1203"/>
                    <a:pt x="1555" y="1203"/>
                    <a:pt x="1555" y="1203"/>
                  </a:cubicBezTo>
                  <a:lnTo>
                    <a:pt x="1555" y="1153"/>
                  </a:lnTo>
                  <a:cubicBezTo>
                    <a:pt x="1555" y="1153"/>
                    <a:pt x="1555" y="1153"/>
                    <a:pt x="1555" y="1128"/>
                  </a:cubicBezTo>
                  <a:cubicBezTo>
                    <a:pt x="1555" y="1128"/>
                    <a:pt x="1530" y="1103"/>
                    <a:pt x="1530" y="1103"/>
                  </a:cubicBezTo>
                  <a:lnTo>
                    <a:pt x="1530" y="1078"/>
                  </a:lnTo>
                  <a:lnTo>
                    <a:pt x="1530" y="1053"/>
                  </a:lnTo>
                  <a:cubicBezTo>
                    <a:pt x="1530" y="1053"/>
                    <a:pt x="1530" y="1053"/>
                    <a:pt x="1530" y="1028"/>
                  </a:cubicBezTo>
                  <a:cubicBezTo>
                    <a:pt x="1530" y="1028"/>
                    <a:pt x="1530" y="1003"/>
                    <a:pt x="1530" y="1003"/>
                  </a:cubicBezTo>
                  <a:cubicBezTo>
                    <a:pt x="1530" y="978"/>
                    <a:pt x="1530" y="978"/>
                    <a:pt x="1505" y="953"/>
                  </a:cubicBezTo>
                  <a:cubicBezTo>
                    <a:pt x="1505" y="953"/>
                    <a:pt x="1505" y="953"/>
                    <a:pt x="1505" y="928"/>
                  </a:cubicBezTo>
                  <a:cubicBezTo>
                    <a:pt x="1505" y="928"/>
                    <a:pt x="1505" y="902"/>
                    <a:pt x="1505" y="902"/>
                  </a:cubicBezTo>
                  <a:cubicBezTo>
                    <a:pt x="1505" y="877"/>
                    <a:pt x="1479" y="877"/>
                    <a:pt x="1479" y="852"/>
                  </a:cubicBezTo>
                  <a:cubicBezTo>
                    <a:pt x="1479" y="852"/>
                    <a:pt x="1479" y="827"/>
                    <a:pt x="1479" y="827"/>
                  </a:cubicBezTo>
                  <a:cubicBezTo>
                    <a:pt x="1479" y="827"/>
                    <a:pt x="1454" y="802"/>
                    <a:pt x="1454" y="802"/>
                  </a:cubicBezTo>
                  <a:cubicBezTo>
                    <a:pt x="1454" y="777"/>
                    <a:pt x="1454" y="777"/>
                    <a:pt x="1454" y="752"/>
                  </a:cubicBezTo>
                  <a:cubicBezTo>
                    <a:pt x="1454" y="752"/>
                    <a:pt x="1429" y="752"/>
                    <a:pt x="1429" y="727"/>
                  </a:cubicBezTo>
                  <a:lnTo>
                    <a:pt x="1429" y="702"/>
                  </a:lnTo>
                  <a:cubicBezTo>
                    <a:pt x="1404" y="677"/>
                    <a:pt x="1404" y="677"/>
                    <a:pt x="1404" y="677"/>
                  </a:cubicBezTo>
                  <a:cubicBezTo>
                    <a:pt x="1404" y="652"/>
                    <a:pt x="1379" y="652"/>
                    <a:pt x="1379" y="627"/>
                  </a:cubicBezTo>
                  <a:cubicBezTo>
                    <a:pt x="1379" y="602"/>
                    <a:pt x="1379" y="602"/>
                    <a:pt x="1354" y="577"/>
                  </a:cubicBezTo>
                  <a:cubicBezTo>
                    <a:pt x="1329" y="552"/>
                    <a:pt x="1329" y="527"/>
                    <a:pt x="1304" y="501"/>
                  </a:cubicBezTo>
                  <a:cubicBezTo>
                    <a:pt x="1279" y="476"/>
                    <a:pt x="1279" y="451"/>
                    <a:pt x="1254" y="426"/>
                  </a:cubicBezTo>
                  <a:cubicBezTo>
                    <a:pt x="1254" y="426"/>
                    <a:pt x="1254" y="401"/>
                    <a:pt x="1229" y="401"/>
                  </a:cubicBezTo>
                  <a:cubicBezTo>
                    <a:pt x="1229" y="376"/>
                    <a:pt x="1204" y="376"/>
                    <a:pt x="1204" y="351"/>
                  </a:cubicBezTo>
                  <a:cubicBezTo>
                    <a:pt x="1204" y="351"/>
                    <a:pt x="1179" y="351"/>
                    <a:pt x="1179" y="326"/>
                  </a:cubicBezTo>
                  <a:cubicBezTo>
                    <a:pt x="1179" y="326"/>
                    <a:pt x="1154" y="326"/>
                    <a:pt x="1154" y="301"/>
                  </a:cubicBezTo>
                  <a:cubicBezTo>
                    <a:pt x="1154" y="301"/>
                    <a:pt x="1129" y="276"/>
                    <a:pt x="1129" y="276"/>
                  </a:cubicBezTo>
                  <a:cubicBezTo>
                    <a:pt x="1129" y="276"/>
                    <a:pt x="1103" y="251"/>
                    <a:pt x="1103" y="251"/>
                  </a:cubicBezTo>
                  <a:cubicBezTo>
                    <a:pt x="1103" y="251"/>
                    <a:pt x="1078" y="226"/>
                    <a:pt x="1078" y="226"/>
                  </a:cubicBezTo>
                  <a:cubicBezTo>
                    <a:pt x="1053" y="201"/>
                    <a:pt x="1053" y="201"/>
                    <a:pt x="1053" y="201"/>
                  </a:cubicBezTo>
                  <a:cubicBezTo>
                    <a:pt x="1028" y="201"/>
                    <a:pt x="1028" y="201"/>
                    <a:pt x="1028" y="176"/>
                  </a:cubicBezTo>
                  <a:lnTo>
                    <a:pt x="1003" y="176"/>
                  </a:lnTo>
                  <a:cubicBezTo>
                    <a:pt x="1003" y="176"/>
                    <a:pt x="1003" y="151"/>
                    <a:pt x="978" y="151"/>
                  </a:cubicBezTo>
                  <a:cubicBezTo>
                    <a:pt x="978" y="151"/>
                    <a:pt x="953" y="125"/>
                    <a:pt x="953" y="125"/>
                  </a:cubicBezTo>
                  <a:lnTo>
                    <a:pt x="928" y="100"/>
                  </a:lnTo>
                  <a:lnTo>
                    <a:pt x="903" y="100"/>
                  </a:lnTo>
                  <a:cubicBezTo>
                    <a:pt x="878" y="75"/>
                    <a:pt x="878" y="75"/>
                    <a:pt x="878" y="75"/>
                  </a:cubicBezTo>
                  <a:lnTo>
                    <a:pt x="853" y="75"/>
                  </a:lnTo>
                  <a:cubicBezTo>
                    <a:pt x="828" y="50"/>
                    <a:pt x="828" y="50"/>
                    <a:pt x="828" y="50"/>
                  </a:cubicBezTo>
                  <a:lnTo>
                    <a:pt x="803" y="50"/>
                  </a:lnTo>
                  <a:cubicBezTo>
                    <a:pt x="778" y="50"/>
                    <a:pt x="778" y="25"/>
                    <a:pt x="778" y="25"/>
                  </a:cubicBezTo>
                  <a:lnTo>
                    <a:pt x="702" y="25"/>
                  </a:lnTo>
                  <a:cubicBezTo>
                    <a:pt x="702" y="25"/>
                    <a:pt x="702" y="0"/>
                    <a:pt x="6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0" name="Google Shape;1100;p31"/>
            <p:cNvSpPr/>
            <p:nvPr/>
          </p:nvSpPr>
          <p:spPr>
            <a:xfrm>
              <a:off x="1393663" y="3907764"/>
              <a:ext cx="55342" cy="71711"/>
            </a:xfrm>
            <a:custGeom>
              <a:avLst/>
              <a:gdLst/>
              <a:ahLst/>
              <a:cxnLst/>
              <a:rect l="l" t="t" r="r" b="b"/>
              <a:pathLst>
                <a:path w="1305" h="1691" extrusionOk="0">
                  <a:moveTo>
                    <a:pt x="359" y="0"/>
                  </a:moveTo>
                  <a:cubicBezTo>
                    <a:pt x="149" y="0"/>
                    <a:pt x="1" y="176"/>
                    <a:pt x="1" y="475"/>
                  </a:cubicBezTo>
                  <a:cubicBezTo>
                    <a:pt x="1" y="876"/>
                    <a:pt x="277" y="1402"/>
                    <a:pt x="653" y="1603"/>
                  </a:cubicBezTo>
                  <a:cubicBezTo>
                    <a:pt x="756" y="1662"/>
                    <a:pt x="855" y="1691"/>
                    <a:pt x="944" y="1691"/>
                  </a:cubicBezTo>
                  <a:cubicBezTo>
                    <a:pt x="1155" y="1691"/>
                    <a:pt x="1304" y="1527"/>
                    <a:pt x="1304" y="1227"/>
                  </a:cubicBezTo>
                  <a:cubicBezTo>
                    <a:pt x="1304" y="801"/>
                    <a:pt x="1003" y="300"/>
                    <a:pt x="653" y="99"/>
                  </a:cubicBezTo>
                  <a:cubicBezTo>
                    <a:pt x="548" y="32"/>
                    <a:pt x="448" y="0"/>
                    <a:pt x="359" y="0"/>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1" name="Google Shape;1101;p31"/>
            <p:cNvSpPr/>
            <p:nvPr/>
          </p:nvSpPr>
          <p:spPr>
            <a:xfrm>
              <a:off x="1401127" y="3897077"/>
              <a:ext cx="65944" cy="80829"/>
            </a:xfrm>
            <a:custGeom>
              <a:avLst/>
              <a:gdLst/>
              <a:ahLst/>
              <a:cxnLst/>
              <a:rect l="l" t="t" r="r" b="b"/>
              <a:pathLst>
                <a:path w="1555" h="1906" extrusionOk="0">
                  <a:moveTo>
                    <a:pt x="527" y="0"/>
                  </a:moveTo>
                  <a:cubicBezTo>
                    <a:pt x="527" y="25"/>
                    <a:pt x="502" y="25"/>
                    <a:pt x="502" y="25"/>
                  </a:cubicBezTo>
                  <a:cubicBezTo>
                    <a:pt x="477" y="25"/>
                    <a:pt x="451" y="50"/>
                    <a:pt x="426" y="50"/>
                  </a:cubicBezTo>
                  <a:lnTo>
                    <a:pt x="0" y="301"/>
                  </a:lnTo>
                  <a:cubicBezTo>
                    <a:pt x="50" y="276"/>
                    <a:pt x="76" y="276"/>
                    <a:pt x="101" y="251"/>
                  </a:cubicBezTo>
                  <a:lnTo>
                    <a:pt x="226" y="251"/>
                  </a:lnTo>
                  <a:cubicBezTo>
                    <a:pt x="251" y="251"/>
                    <a:pt x="301" y="276"/>
                    <a:pt x="351" y="276"/>
                  </a:cubicBezTo>
                  <a:cubicBezTo>
                    <a:pt x="376" y="301"/>
                    <a:pt x="426" y="326"/>
                    <a:pt x="477" y="351"/>
                  </a:cubicBezTo>
                  <a:cubicBezTo>
                    <a:pt x="527" y="376"/>
                    <a:pt x="577" y="401"/>
                    <a:pt x="602" y="426"/>
                  </a:cubicBezTo>
                  <a:cubicBezTo>
                    <a:pt x="652" y="477"/>
                    <a:pt x="702" y="502"/>
                    <a:pt x="727" y="552"/>
                  </a:cubicBezTo>
                  <a:cubicBezTo>
                    <a:pt x="802" y="627"/>
                    <a:pt x="878" y="727"/>
                    <a:pt x="928" y="827"/>
                  </a:cubicBezTo>
                  <a:lnTo>
                    <a:pt x="953" y="827"/>
                  </a:lnTo>
                  <a:cubicBezTo>
                    <a:pt x="978" y="878"/>
                    <a:pt x="1003" y="928"/>
                    <a:pt x="1028" y="978"/>
                  </a:cubicBezTo>
                  <a:cubicBezTo>
                    <a:pt x="1028" y="978"/>
                    <a:pt x="1028" y="1003"/>
                    <a:pt x="1028" y="1003"/>
                  </a:cubicBezTo>
                  <a:cubicBezTo>
                    <a:pt x="1053" y="1053"/>
                    <a:pt x="1053" y="1103"/>
                    <a:pt x="1078" y="1153"/>
                  </a:cubicBezTo>
                  <a:cubicBezTo>
                    <a:pt x="1103" y="1203"/>
                    <a:pt x="1103" y="1253"/>
                    <a:pt x="1128" y="1329"/>
                  </a:cubicBezTo>
                  <a:cubicBezTo>
                    <a:pt x="1128" y="1379"/>
                    <a:pt x="1128" y="1429"/>
                    <a:pt x="1128" y="1479"/>
                  </a:cubicBezTo>
                  <a:cubicBezTo>
                    <a:pt x="1128" y="1529"/>
                    <a:pt x="1128" y="1579"/>
                    <a:pt x="1128" y="1629"/>
                  </a:cubicBezTo>
                  <a:cubicBezTo>
                    <a:pt x="1103" y="1654"/>
                    <a:pt x="1103" y="1705"/>
                    <a:pt x="1078" y="1730"/>
                  </a:cubicBezTo>
                  <a:cubicBezTo>
                    <a:pt x="1078" y="1780"/>
                    <a:pt x="1053" y="1805"/>
                    <a:pt x="1028" y="1805"/>
                  </a:cubicBezTo>
                  <a:cubicBezTo>
                    <a:pt x="1028" y="1830"/>
                    <a:pt x="1028" y="1830"/>
                    <a:pt x="1003" y="1830"/>
                  </a:cubicBezTo>
                  <a:cubicBezTo>
                    <a:pt x="1003" y="1855"/>
                    <a:pt x="978" y="1880"/>
                    <a:pt x="953" y="1905"/>
                  </a:cubicBezTo>
                  <a:lnTo>
                    <a:pt x="1379" y="1654"/>
                  </a:lnTo>
                  <a:cubicBezTo>
                    <a:pt x="1404" y="1629"/>
                    <a:pt x="1429" y="1604"/>
                    <a:pt x="1429" y="1579"/>
                  </a:cubicBezTo>
                  <a:lnTo>
                    <a:pt x="1454" y="1579"/>
                  </a:lnTo>
                  <a:cubicBezTo>
                    <a:pt x="1454" y="1554"/>
                    <a:pt x="1479" y="1554"/>
                    <a:pt x="1479" y="1529"/>
                  </a:cubicBezTo>
                  <a:cubicBezTo>
                    <a:pt x="1479" y="1529"/>
                    <a:pt x="1504" y="1504"/>
                    <a:pt x="1504" y="1504"/>
                  </a:cubicBezTo>
                  <a:cubicBezTo>
                    <a:pt x="1504" y="1504"/>
                    <a:pt x="1504" y="1479"/>
                    <a:pt x="1504" y="1479"/>
                  </a:cubicBezTo>
                  <a:cubicBezTo>
                    <a:pt x="1504" y="1479"/>
                    <a:pt x="1529" y="1479"/>
                    <a:pt x="1529" y="1454"/>
                  </a:cubicBezTo>
                  <a:cubicBezTo>
                    <a:pt x="1529" y="1454"/>
                    <a:pt x="1529" y="1429"/>
                    <a:pt x="1529" y="1429"/>
                  </a:cubicBezTo>
                  <a:cubicBezTo>
                    <a:pt x="1529" y="1404"/>
                    <a:pt x="1529" y="1404"/>
                    <a:pt x="1554" y="1379"/>
                  </a:cubicBezTo>
                  <a:cubicBezTo>
                    <a:pt x="1554" y="1354"/>
                    <a:pt x="1554" y="1354"/>
                    <a:pt x="1554" y="1354"/>
                  </a:cubicBezTo>
                  <a:cubicBezTo>
                    <a:pt x="1554" y="1354"/>
                    <a:pt x="1554" y="1329"/>
                    <a:pt x="1554" y="1329"/>
                  </a:cubicBezTo>
                  <a:cubicBezTo>
                    <a:pt x="1554" y="1304"/>
                    <a:pt x="1554" y="1304"/>
                    <a:pt x="1554" y="1304"/>
                  </a:cubicBezTo>
                  <a:cubicBezTo>
                    <a:pt x="1554" y="1279"/>
                    <a:pt x="1554" y="1279"/>
                    <a:pt x="1554" y="1253"/>
                  </a:cubicBezTo>
                  <a:cubicBezTo>
                    <a:pt x="1554" y="1253"/>
                    <a:pt x="1554" y="1228"/>
                    <a:pt x="1554" y="1228"/>
                  </a:cubicBezTo>
                  <a:cubicBezTo>
                    <a:pt x="1554" y="1228"/>
                    <a:pt x="1554" y="1203"/>
                    <a:pt x="1554" y="1203"/>
                  </a:cubicBezTo>
                  <a:cubicBezTo>
                    <a:pt x="1554" y="1178"/>
                    <a:pt x="1554" y="1178"/>
                    <a:pt x="1554" y="1178"/>
                  </a:cubicBezTo>
                  <a:lnTo>
                    <a:pt x="1554" y="1128"/>
                  </a:lnTo>
                  <a:cubicBezTo>
                    <a:pt x="1554" y="1128"/>
                    <a:pt x="1554" y="1103"/>
                    <a:pt x="1554" y="1103"/>
                  </a:cubicBezTo>
                  <a:cubicBezTo>
                    <a:pt x="1554" y="1103"/>
                    <a:pt x="1554" y="1078"/>
                    <a:pt x="1554" y="1078"/>
                  </a:cubicBezTo>
                  <a:cubicBezTo>
                    <a:pt x="1554" y="1053"/>
                    <a:pt x="1554" y="1053"/>
                    <a:pt x="1529" y="1028"/>
                  </a:cubicBezTo>
                  <a:cubicBezTo>
                    <a:pt x="1529" y="1028"/>
                    <a:pt x="1529" y="1003"/>
                    <a:pt x="1529" y="1003"/>
                  </a:cubicBezTo>
                  <a:cubicBezTo>
                    <a:pt x="1529" y="1003"/>
                    <a:pt x="1529" y="978"/>
                    <a:pt x="1529" y="978"/>
                  </a:cubicBezTo>
                  <a:cubicBezTo>
                    <a:pt x="1529" y="953"/>
                    <a:pt x="1529" y="953"/>
                    <a:pt x="1529" y="928"/>
                  </a:cubicBezTo>
                  <a:cubicBezTo>
                    <a:pt x="1504" y="928"/>
                    <a:pt x="1504" y="903"/>
                    <a:pt x="1504" y="903"/>
                  </a:cubicBezTo>
                  <a:cubicBezTo>
                    <a:pt x="1504" y="878"/>
                    <a:pt x="1504" y="878"/>
                    <a:pt x="1504" y="852"/>
                  </a:cubicBezTo>
                  <a:cubicBezTo>
                    <a:pt x="1504" y="852"/>
                    <a:pt x="1479" y="852"/>
                    <a:pt x="1479" y="827"/>
                  </a:cubicBezTo>
                  <a:cubicBezTo>
                    <a:pt x="1479" y="827"/>
                    <a:pt x="1479" y="802"/>
                    <a:pt x="1479" y="802"/>
                  </a:cubicBezTo>
                  <a:cubicBezTo>
                    <a:pt x="1479" y="777"/>
                    <a:pt x="1454" y="777"/>
                    <a:pt x="1454" y="777"/>
                  </a:cubicBezTo>
                  <a:cubicBezTo>
                    <a:pt x="1454" y="752"/>
                    <a:pt x="1454" y="752"/>
                    <a:pt x="1454" y="752"/>
                  </a:cubicBezTo>
                  <a:lnTo>
                    <a:pt x="1454" y="727"/>
                  </a:lnTo>
                  <a:cubicBezTo>
                    <a:pt x="1454" y="727"/>
                    <a:pt x="1429" y="702"/>
                    <a:pt x="1429" y="702"/>
                  </a:cubicBezTo>
                  <a:cubicBezTo>
                    <a:pt x="1429" y="702"/>
                    <a:pt x="1429" y="677"/>
                    <a:pt x="1404" y="677"/>
                  </a:cubicBezTo>
                  <a:cubicBezTo>
                    <a:pt x="1404" y="652"/>
                    <a:pt x="1404" y="652"/>
                    <a:pt x="1404" y="627"/>
                  </a:cubicBezTo>
                  <a:cubicBezTo>
                    <a:pt x="1379" y="627"/>
                    <a:pt x="1379" y="602"/>
                    <a:pt x="1379" y="577"/>
                  </a:cubicBezTo>
                  <a:lnTo>
                    <a:pt x="1354" y="577"/>
                  </a:lnTo>
                  <a:cubicBezTo>
                    <a:pt x="1354" y="552"/>
                    <a:pt x="1329" y="527"/>
                    <a:pt x="1304" y="502"/>
                  </a:cubicBezTo>
                  <a:cubicBezTo>
                    <a:pt x="1304" y="477"/>
                    <a:pt x="1279" y="451"/>
                    <a:pt x="1279" y="426"/>
                  </a:cubicBezTo>
                  <a:cubicBezTo>
                    <a:pt x="1254" y="426"/>
                    <a:pt x="1254" y="401"/>
                    <a:pt x="1254" y="401"/>
                  </a:cubicBezTo>
                  <a:cubicBezTo>
                    <a:pt x="1228" y="376"/>
                    <a:pt x="1228" y="376"/>
                    <a:pt x="1228" y="376"/>
                  </a:cubicBezTo>
                  <a:cubicBezTo>
                    <a:pt x="1203" y="351"/>
                    <a:pt x="1203" y="351"/>
                    <a:pt x="1203" y="326"/>
                  </a:cubicBezTo>
                  <a:cubicBezTo>
                    <a:pt x="1178" y="326"/>
                    <a:pt x="1178" y="326"/>
                    <a:pt x="1178" y="301"/>
                  </a:cubicBezTo>
                  <a:lnTo>
                    <a:pt x="1153" y="301"/>
                  </a:lnTo>
                  <a:lnTo>
                    <a:pt x="1128" y="276"/>
                  </a:lnTo>
                  <a:lnTo>
                    <a:pt x="1103" y="251"/>
                  </a:lnTo>
                  <a:cubicBezTo>
                    <a:pt x="1103" y="251"/>
                    <a:pt x="1103" y="226"/>
                    <a:pt x="1078" y="226"/>
                  </a:cubicBezTo>
                  <a:cubicBezTo>
                    <a:pt x="1078" y="226"/>
                    <a:pt x="1053" y="201"/>
                    <a:pt x="1053" y="201"/>
                  </a:cubicBezTo>
                  <a:cubicBezTo>
                    <a:pt x="1053" y="201"/>
                    <a:pt x="1053" y="201"/>
                    <a:pt x="1028" y="176"/>
                  </a:cubicBezTo>
                  <a:cubicBezTo>
                    <a:pt x="1003" y="176"/>
                    <a:pt x="1003" y="151"/>
                    <a:pt x="1003" y="151"/>
                  </a:cubicBezTo>
                  <a:cubicBezTo>
                    <a:pt x="978" y="151"/>
                    <a:pt x="978" y="151"/>
                    <a:pt x="978" y="126"/>
                  </a:cubicBezTo>
                  <a:lnTo>
                    <a:pt x="928" y="126"/>
                  </a:lnTo>
                  <a:cubicBezTo>
                    <a:pt x="928" y="101"/>
                    <a:pt x="928" y="101"/>
                    <a:pt x="903" y="101"/>
                  </a:cubicBezTo>
                  <a:cubicBezTo>
                    <a:pt x="903" y="101"/>
                    <a:pt x="903" y="75"/>
                    <a:pt x="878" y="75"/>
                  </a:cubicBezTo>
                  <a:lnTo>
                    <a:pt x="852" y="75"/>
                  </a:lnTo>
                  <a:cubicBezTo>
                    <a:pt x="852" y="75"/>
                    <a:pt x="827" y="50"/>
                    <a:pt x="827" y="50"/>
                  </a:cubicBezTo>
                  <a:lnTo>
                    <a:pt x="802" y="50"/>
                  </a:lnTo>
                  <a:cubicBezTo>
                    <a:pt x="802" y="50"/>
                    <a:pt x="777" y="50"/>
                    <a:pt x="777" y="25"/>
                  </a:cubicBezTo>
                  <a:lnTo>
                    <a:pt x="702" y="25"/>
                  </a:lnTo>
                  <a:cubicBezTo>
                    <a:pt x="677" y="0"/>
                    <a:pt x="677" y="0"/>
                    <a:pt x="677"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2" name="Google Shape;1102;p31"/>
            <p:cNvSpPr/>
            <p:nvPr/>
          </p:nvSpPr>
          <p:spPr>
            <a:xfrm>
              <a:off x="1393663" y="3639492"/>
              <a:ext cx="55342" cy="71966"/>
            </a:xfrm>
            <a:custGeom>
              <a:avLst/>
              <a:gdLst/>
              <a:ahLst/>
              <a:cxnLst/>
              <a:rect l="l" t="t" r="r" b="b"/>
              <a:pathLst>
                <a:path w="1305" h="1697" extrusionOk="0">
                  <a:moveTo>
                    <a:pt x="373" y="1"/>
                  </a:moveTo>
                  <a:cubicBezTo>
                    <a:pt x="156" y="1"/>
                    <a:pt x="1" y="173"/>
                    <a:pt x="1" y="460"/>
                  </a:cubicBezTo>
                  <a:cubicBezTo>
                    <a:pt x="1" y="886"/>
                    <a:pt x="277" y="1388"/>
                    <a:pt x="653" y="1613"/>
                  </a:cubicBezTo>
                  <a:cubicBezTo>
                    <a:pt x="752" y="1670"/>
                    <a:pt x="847" y="1696"/>
                    <a:pt x="932" y="1696"/>
                  </a:cubicBezTo>
                  <a:cubicBezTo>
                    <a:pt x="1149" y="1696"/>
                    <a:pt x="1304" y="1525"/>
                    <a:pt x="1304" y="1237"/>
                  </a:cubicBezTo>
                  <a:cubicBezTo>
                    <a:pt x="1304" y="811"/>
                    <a:pt x="1003" y="310"/>
                    <a:pt x="653" y="84"/>
                  </a:cubicBezTo>
                  <a:cubicBezTo>
                    <a:pt x="553" y="28"/>
                    <a:pt x="458" y="1"/>
                    <a:pt x="373"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3" name="Google Shape;1103;p31"/>
            <p:cNvSpPr/>
            <p:nvPr/>
          </p:nvSpPr>
          <p:spPr>
            <a:xfrm>
              <a:off x="1401127" y="3629229"/>
              <a:ext cx="65944" cy="80829"/>
            </a:xfrm>
            <a:custGeom>
              <a:avLst/>
              <a:gdLst/>
              <a:ahLst/>
              <a:cxnLst/>
              <a:rect l="l" t="t" r="r" b="b"/>
              <a:pathLst>
                <a:path w="1555" h="1906" extrusionOk="0">
                  <a:moveTo>
                    <a:pt x="527" y="0"/>
                  </a:moveTo>
                  <a:cubicBezTo>
                    <a:pt x="527" y="0"/>
                    <a:pt x="502" y="26"/>
                    <a:pt x="502" y="26"/>
                  </a:cubicBezTo>
                  <a:cubicBezTo>
                    <a:pt x="477" y="26"/>
                    <a:pt x="451" y="26"/>
                    <a:pt x="426" y="51"/>
                  </a:cubicBezTo>
                  <a:lnTo>
                    <a:pt x="0" y="301"/>
                  </a:lnTo>
                  <a:cubicBezTo>
                    <a:pt x="50" y="276"/>
                    <a:pt x="76" y="251"/>
                    <a:pt x="101" y="251"/>
                  </a:cubicBezTo>
                  <a:lnTo>
                    <a:pt x="226" y="251"/>
                  </a:lnTo>
                  <a:cubicBezTo>
                    <a:pt x="251" y="251"/>
                    <a:pt x="301" y="251"/>
                    <a:pt x="351" y="276"/>
                  </a:cubicBezTo>
                  <a:cubicBezTo>
                    <a:pt x="376" y="301"/>
                    <a:pt x="426" y="301"/>
                    <a:pt x="477" y="326"/>
                  </a:cubicBezTo>
                  <a:cubicBezTo>
                    <a:pt x="527" y="376"/>
                    <a:pt x="577" y="401"/>
                    <a:pt x="602" y="427"/>
                  </a:cubicBezTo>
                  <a:cubicBezTo>
                    <a:pt x="652" y="477"/>
                    <a:pt x="702" y="502"/>
                    <a:pt x="727" y="552"/>
                  </a:cubicBezTo>
                  <a:cubicBezTo>
                    <a:pt x="802" y="627"/>
                    <a:pt x="878" y="727"/>
                    <a:pt x="928" y="828"/>
                  </a:cubicBezTo>
                  <a:lnTo>
                    <a:pt x="953" y="828"/>
                  </a:lnTo>
                  <a:cubicBezTo>
                    <a:pt x="978" y="878"/>
                    <a:pt x="1003" y="928"/>
                    <a:pt x="1028" y="978"/>
                  </a:cubicBezTo>
                  <a:cubicBezTo>
                    <a:pt x="1053" y="1028"/>
                    <a:pt x="1053" y="1103"/>
                    <a:pt x="1078" y="1153"/>
                  </a:cubicBezTo>
                  <a:cubicBezTo>
                    <a:pt x="1103" y="1204"/>
                    <a:pt x="1103" y="1254"/>
                    <a:pt x="1128" y="1304"/>
                  </a:cubicBezTo>
                  <a:cubicBezTo>
                    <a:pt x="1128" y="1379"/>
                    <a:pt x="1128" y="1429"/>
                    <a:pt x="1128" y="1479"/>
                  </a:cubicBezTo>
                  <a:cubicBezTo>
                    <a:pt x="1128" y="1529"/>
                    <a:pt x="1128" y="1579"/>
                    <a:pt x="1128" y="1605"/>
                  </a:cubicBezTo>
                  <a:cubicBezTo>
                    <a:pt x="1128" y="1605"/>
                    <a:pt x="1128" y="1605"/>
                    <a:pt x="1128" y="1630"/>
                  </a:cubicBezTo>
                  <a:cubicBezTo>
                    <a:pt x="1103" y="1655"/>
                    <a:pt x="1103" y="1705"/>
                    <a:pt x="1078" y="1730"/>
                  </a:cubicBezTo>
                  <a:cubicBezTo>
                    <a:pt x="1078" y="1755"/>
                    <a:pt x="1053" y="1780"/>
                    <a:pt x="1028" y="1805"/>
                  </a:cubicBezTo>
                  <a:cubicBezTo>
                    <a:pt x="1028" y="1830"/>
                    <a:pt x="1028" y="1830"/>
                    <a:pt x="1003" y="1830"/>
                  </a:cubicBezTo>
                  <a:cubicBezTo>
                    <a:pt x="1003" y="1855"/>
                    <a:pt x="978" y="1880"/>
                    <a:pt x="953" y="1905"/>
                  </a:cubicBezTo>
                  <a:lnTo>
                    <a:pt x="1379" y="1655"/>
                  </a:lnTo>
                  <a:cubicBezTo>
                    <a:pt x="1404" y="1630"/>
                    <a:pt x="1429" y="1605"/>
                    <a:pt x="1429" y="1579"/>
                  </a:cubicBezTo>
                  <a:cubicBezTo>
                    <a:pt x="1454" y="1579"/>
                    <a:pt x="1454" y="1579"/>
                    <a:pt x="1454" y="1554"/>
                  </a:cubicBezTo>
                  <a:cubicBezTo>
                    <a:pt x="1454" y="1554"/>
                    <a:pt x="1479" y="1554"/>
                    <a:pt x="1479" y="1529"/>
                  </a:cubicBezTo>
                  <a:cubicBezTo>
                    <a:pt x="1479" y="1529"/>
                    <a:pt x="1504" y="1504"/>
                    <a:pt x="1504" y="1479"/>
                  </a:cubicBezTo>
                  <a:cubicBezTo>
                    <a:pt x="1504" y="1479"/>
                    <a:pt x="1529" y="1454"/>
                    <a:pt x="1529" y="1454"/>
                  </a:cubicBezTo>
                  <a:cubicBezTo>
                    <a:pt x="1529" y="1429"/>
                    <a:pt x="1529" y="1429"/>
                    <a:pt x="1529" y="1404"/>
                  </a:cubicBezTo>
                  <a:cubicBezTo>
                    <a:pt x="1529" y="1404"/>
                    <a:pt x="1529" y="1404"/>
                    <a:pt x="1554" y="1379"/>
                  </a:cubicBezTo>
                  <a:cubicBezTo>
                    <a:pt x="1554" y="1379"/>
                    <a:pt x="1554" y="1354"/>
                    <a:pt x="1554" y="1354"/>
                  </a:cubicBezTo>
                  <a:cubicBezTo>
                    <a:pt x="1554" y="1329"/>
                    <a:pt x="1554" y="1329"/>
                    <a:pt x="1554" y="1329"/>
                  </a:cubicBezTo>
                  <a:cubicBezTo>
                    <a:pt x="1554" y="1304"/>
                    <a:pt x="1554" y="1304"/>
                    <a:pt x="1554" y="1279"/>
                  </a:cubicBezTo>
                  <a:cubicBezTo>
                    <a:pt x="1554" y="1279"/>
                    <a:pt x="1554" y="1279"/>
                    <a:pt x="1554" y="1254"/>
                  </a:cubicBezTo>
                  <a:cubicBezTo>
                    <a:pt x="1554" y="1254"/>
                    <a:pt x="1554" y="1229"/>
                    <a:pt x="1554" y="1229"/>
                  </a:cubicBezTo>
                  <a:cubicBezTo>
                    <a:pt x="1554" y="1204"/>
                    <a:pt x="1554" y="1204"/>
                    <a:pt x="1554" y="1204"/>
                  </a:cubicBezTo>
                  <a:cubicBezTo>
                    <a:pt x="1554" y="1178"/>
                    <a:pt x="1554" y="1178"/>
                    <a:pt x="1554" y="1153"/>
                  </a:cubicBezTo>
                  <a:lnTo>
                    <a:pt x="1554" y="1128"/>
                  </a:lnTo>
                  <a:cubicBezTo>
                    <a:pt x="1554" y="1128"/>
                    <a:pt x="1554" y="1103"/>
                    <a:pt x="1554" y="1103"/>
                  </a:cubicBezTo>
                  <a:cubicBezTo>
                    <a:pt x="1554" y="1078"/>
                    <a:pt x="1554" y="1078"/>
                    <a:pt x="1554" y="1053"/>
                  </a:cubicBezTo>
                  <a:cubicBezTo>
                    <a:pt x="1554" y="1053"/>
                    <a:pt x="1554" y="1053"/>
                    <a:pt x="1529" y="1028"/>
                  </a:cubicBezTo>
                  <a:cubicBezTo>
                    <a:pt x="1529" y="1028"/>
                    <a:pt x="1529" y="1003"/>
                    <a:pt x="1529" y="1003"/>
                  </a:cubicBezTo>
                  <a:cubicBezTo>
                    <a:pt x="1529" y="978"/>
                    <a:pt x="1529" y="978"/>
                    <a:pt x="1529" y="953"/>
                  </a:cubicBezTo>
                  <a:cubicBezTo>
                    <a:pt x="1529" y="953"/>
                    <a:pt x="1529" y="928"/>
                    <a:pt x="1529" y="928"/>
                  </a:cubicBezTo>
                  <a:cubicBezTo>
                    <a:pt x="1504" y="928"/>
                    <a:pt x="1504" y="903"/>
                    <a:pt x="1504" y="903"/>
                  </a:cubicBezTo>
                  <a:cubicBezTo>
                    <a:pt x="1504" y="878"/>
                    <a:pt x="1504" y="878"/>
                    <a:pt x="1504" y="853"/>
                  </a:cubicBezTo>
                  <a:cubicBezTo>
                    <a:pt x="1504" y="853"/>
                    <a:pt x="1479" y="828"/>
                    <a:pt x="1479" y="828"/>
                  </a:cubicBezTo>
                  <a:cubicBezTo>
                    <a:pt x="1479" y="828"/>
                    <a:pt x="1479" y="802"/>
                    <a:pt x="1479" y="802"/>
                  </a:cubicBezTo>
                  <a:cubicBezTo>
                    <a:pt x="1479" y="777"/>
                    <a:pt x="1454" y="777"/>
                    <a:pt x="1454" y="752"/>
                  </a:cubicBezTo>
                  <a:cubicBezTo>
                    <a:pt x="1454" y="752"/>
                    <a:pt x="1454" y="752"/>
                    <a:pt x="1454" y="727"/>
                  </a:cubicBezTo>
                  <a:cubicBezTo>
                    <a:pt x="1454" y="727"/>
                    <a:pt x="1429" y="702"/>
                    <a:pt x="1429" y="702"/>
                  </a:cubicBezTo>
                  <a:cubicBezTo>
                    <a:pt x="1429" y="677"/>
                    <a:pt x="1429" y="677"/>
                    <a:pt x="1404" y="652"/>
                  </a:cubicBezTo>
                  <a:cubicBezTo>
                    <a:pt x="1404" y="652"/>
                    <a:pt x="1404" y="627"/>
                    <a:pt x="1404" y="627"/>
                  </a:cubicBezTo>
                  <a:cubicBezTo>
                    <a:pt x="1379" y="602"/>
                    <a:pt x="1379" y="602"/>
                    <a:pt x="1379" y="577"/>
                  </a:cubicBezTo>
                  <a:lnTo>
                    <a:pt x="1354" y="577"/>
                  </a:lnTo>
                  <a:cubicBezTo>
                    <a:pt x="1354" y="552"/>
                    <a:pt x="1329" y="527"/>
                    <a:pt x="1304" y="502"/>
                  </a:cubicBezTo>
                  <a:cubicBezTo>
                    <a:pt x="1304" y="477"/>
                    <a:pt x="1279" y="452"/>
                    <a:pt x="1279" y="427"/>
                  </a:cubicBezTo>
                  <a:cubicBezTo>
                    <a:pt x="1254" y="427"/>
                    <a:pt x="1254" y="401"/>
                    <a:pt x="1254" y="401"/>
                  </a:cubicBezTo>
                  <a:cubicBezTo>
                    <a:pt x="1228" y="376"/>
                    <a:pt x="1228" y="376"/>
                    <a:pt x="1228" y="351"/>
                  </a:cubicBezTo>
                  <a:cubicBezTo>
                    <a:pt x="1203" y="351"/>
                    <a:pt x="1203" y="351"/>
                    <a:pt x="1203" y="326"/>
                  </a:cubicBezTo>
                  <a:cubicBezTo>
                    <a:pt x="1178" y="326"/>
                    <a:pt x="1178" y="301"/>
                    <a:pt x="1178" y="301"/>
                  </a:cubicBezTo>
                  <a:lnTo>
                    <a:pt x="1153" y="301"/>
                  </a:lnTo>
                  <a:cubicBezTo>
                    <a:pt x="1153" y="276"/>
                    <a:pt x="1153" y="276"/>
                    <a:pt x="1128" y="276"/>
                  </a:cubicBezTo>
                  <a:cubicBezTo>
                    <a:pt x="1128" y="276"/>
                    <a:pt x="1128" y="251"/>
                    <a:pt x="1103" y="251"/>
                  </a:cubicBezTo>
                  <a:cubicBezTo>
                    <a:pt x="1103" y="226"/>
                    <a:pt x="1103" y="226"/>
                    <a:pt x="1078" y="226"/>
                  </a:cubicBezTo>
                  <a:cubicBezTo>
                    <a:pt x="1078" y="201"/>
                    <a:pt x="1053" y="201"/>
                    <a:pt x="1053" y="201"/>
                  </a:cubicBezTo>
                  <a:cubicBezTo>
                    <a:pt x="1053" y="201"/>
                    <a:pt x="1053" y="176"/>
                    <a:pt x="1028" y="176"/>
                  </a:cubicBezTo>
                  <a:cubicBezTo>
                    <a:pt x="1003" y="151"/>
                    <a:pt x="1003" y="151"/>
                    <a:pt x="1003" y="151"/>
                  </a:cubicBezTo>
                  <a:cubicBezTo>
                    <a:pt x="978" y="151"/>
                    <a:pt x="978" y="126"/>
                    <a:pt x="978" y="126"/>
                  </a:cubicBezTo>
                  <a:cubicBezTo>
                    <a:pt x="953" y="126"/>
                    <a:pt x="953" y="126"/>
                    <a:pt x="928" y="101"/>
                  </a:cubicBezTo>
                  <a:lnTo>
                    <a:pt x="903" y="101"/>
                  </a:lnTo>
                  <a:cubicBezTo>
                    <a:pt x="903" y="76"/>
                    <a:pt x="903" y="76"/>
                    <a:pt x="878" y="76"/>
                  </a:cubicBezTo>
                  <a:lnTo>
                    <a:pt x="852" y="76"/>
                  </a:lnTo>
                  <a:cubicBezTo>
                    <a:pt x="852" y="51"/>
                    <a:pt x="827" y="51"/>
                    <a:pt x="827" y="51"/>
                  </a:cubicBezTo>
                  <a:lnTo>
                    <a:pt x="802" y="51"/>
                  </a:lnTo>
                  <a:cubicBezTo>
                    <a:pt x="802" y="26"/>
                    <a:pt x="777" y="26"/>
                    <a:pt x="777" y="26"/>
                  </a:cubicBezTo>
                  <a:lnTo>
                    <a:pt x="727" y="26"/>
                  </a:lnTo>
                  <a:cubicBezTo>
                    <a:pt x="727" y="0"/>
                    <a:pt x="702" y="0"/>
                    <a:pt x="702"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4" name="Google Shape;1104;p31"/>
            <p:cNvSpPr/>
            <p:nvPr/>
          </p:nvSpPr>
          <p:spPr>
            <a:xfrm>
              <a:off x="1682799" y="3342256"/>
              <a:ext cx="379462" cy="282773"/>
            </a:xfrm>
            <a:custGeom>
              <a:avLst/>
              <a:gdLst/>
              <a:ahLst/>
              <a:cxnLst/>
              <a:rect l="l" t="t" r="r" b="b"/>
              <a:pathLst>
                <a:path w="8948" h="6668" extrusionOk="0">
                  <a:moveTo>
                    <a:pt x="8947" y="1"/>
                  </a:moveTo>
                  <a:lnTo>
                    <a:pt x="0" y="5214"/>
                  </a:lnTo>
                  <a:lnTo>
                    <a:pt x="0" y="6667"/>
                  </a:lnTo>
                  <a:lnTo>
                    <a:pt x="8947" y="1479"/>
                  </a:lnTo>
                  <a:lnTo>
                    <a:pt x="8947" y="1"/>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5" name="Google Shape;1105;p31"/>
            <p:cNvSpPr/>
            <p:nvPr/>
          </p:nvSpPr>
          <p:spPr>
            <a:xfrm>
              <a:off x="1301214" y="3342256"/>
              <a:ext cx="381583" cy="282773"/>
            </a:xfrm>
            <a:custGeom>
              <a:avLst/>
              <a:gdLst/>
              <a:ahLst/>
              <a:cxnLst/>
              <a:rect l="l" t="t" r="r" b="b"/>
              <a:pathLst>
                <a:path w="8998" h="6668" extrusionOk="0">
                  <a:moveTo>
                    <a:pt x="0" y="1"/>
                  </a:moveTo>
                  <a:lnTo>
                    <a:pt x="0" y="1479"/>
                  </a:lnTo>
                  <a:lnTo>
                    <a:pt x="8998" y="6667"/>
                  </a:lnTo>
                  <a:lnTo>
                    <a:pt x="8998" y="5214"/>
                  </a:lnTo>
                  <a:lnTo>
                    <a:pt x="0" y="1"/>
                  </a:ln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6" name="Google Shape;1106;p31"/>
            <p:cNvSpPr/>
            <p:nvPr/>
          </p:nvSpPr>
          <p:spPr>
            <a:xfrm>
              <a:off x="1301214" y="3122245"/>
              <a:ext cx="761045" cy="441123"/>
            </a:xfrm>
            <a:custGeom>
              <a:avLst/>
              <a:gdLst/>
              <a:ahLst/>
              <a:cxnLst/>
              <a:rect l="l" t="t" r="r" b="b"/>
              <a:pathLst>
                <a:path w="17946" h="10402" extrusionOk="0">
                  <a:moveTo>
                    <a:pt x="8948" y="1"/>
                  </a:moveTo>
                  <a:lnTo>
                    <a:pt x="0" y="5189"/>
                  </a:lnTo>
                  <a:lnTo>
                    <a:pt x="8998" y="10402"/>
                  </a:lnTo>
                  <a:lnTo>
                    <a:pt x="17945" y="5189"/>
                  </a:lnTo>
                  <a:lnTo>
                    <a:pt x="8948" y="1"/>
                  </a:ln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7" name="Google Shape;1107;p31"/>
            <p:cNvSpPr/>
            <p:nvPr/>
          </p:nvSpPr>
          <p:spPr>
            <a:xfrm>
              <a:off x="1539291" y="2946083"/>
              <a:ext cx="627122" cy="445321"/>
            </a:xfrm>
            <a:custGeom>
              <a:avLst/>
              <a:gdLst/>
              <a:ahLst/>
              <a:cxnLst/>
              <a:rect l="l" t="t" r="r" b="b"/>
              <a:pathLst>
                <a:path w="14788" h="10501" extrusionOk="0">
                  <a:moveTo>
                    <a:pt x="12659" y="1"/>
                  </a:moveTo>
                  <a:cubicBezTo>
                    <a:pt x="12524" y="1"/>
                    <a:pt x="12397" y="7"/>
                    <a:pt x="12281" y="19"/>
                  </a:cubicBezTo>
                  <a:cubicBezTo>
                    <a:pt x="12231" y="19"/>
                    <a:pt x="12156" y="44"/>
                    <a:pt x="12106" y="69"/>
                  </a:cubicBezTo>
                  <a:lnTo>
                    <a:pt x="477" y="5207"/>
                  </a:lnTo>
                  <a:cubicBezTo>
                    <a:pt x="477" y="5207"/>
                    <a:pt x="1" y="6761"/>
                    <a:pt x="1" y="8215"/>
                  </a:cubicBezTo>
                  <a:cubicBezTo>
                    <a:pt x="1" y="9598"/>
                    <a:pt x="2175" y="10501"/>
                    <a:pt x="3050" y="10501"/>
                  </a:cubicBezTo>
                  <a:cubicBezTo>
                    <a:pt x="3174" y="10501"/>
                    <a:pt x="3272" y="10483"/>
                    <a:pt x="3334" y="10445"/>
                  </a:cubicBezTo>
                  <a:cubicBezTo>
                    <a:pt x="3810" y="10145"/>
                    <a:pt x="13359" y="2275"/>
                    <a:pt x="14261" y="1598"/>
                  </a:cubicBezTo>
                  <a:cubicBezTo>
                    <a:pt x="14311" y="1573"/>
                    <a:pt x="14362" y="1548"/>
                    <a:pt x="14387" y="1498"/>
                  </a:cubicBezTo>
                  <a:cubicBezTo>
                    <a:pt x="14788" y="1072"/>
                    <a:pt x="14587" y="370"/>
                    <a:pt x="14036" y="195"/>
                  </a:cubicBezTo>
                  <a:cubicBezTo>
                    <a:pt x="13580" y="62"/>
                    <a:pt x="13081" y="1"/>
                    <a:pt x="12659" y="1"/>
                  </a:cubicBezTo>
                  <a:close/>
                </a:path>
              </a:pathLst>
            </a:custGeom>
            <a:solidFill>
              <a:schemeClr val="accent1"/>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8" name="Google Shape;1108;p31"/>
            <p:cNvSpPr/>
            <p:nvPr/>
          </p:nvSpPr>
          <p:spPr>
            <a:xfrm>
              <a:off x="1620078" y="2954268"/>
              <a:ext cx="696204" cy="695780"/>
            </a:xfrm>
            <a:custGeom>
              <a:avLst/>
              <a:gdLst/>
              <a:ahLst/>
              <a:cxnLst/>
              <a:rect l="l" t="t" r="r" b="b"/>
              <a:pathLst>
                <a:path w="16417" h="16407" extrusionOk="0">
                  <a:moveTo>
                    <a:pt x="12046" y="0"/>
                  </a:moveTo>
                  <a:cubicBezTo>
                    <a:pt x="8657" y="0"/>
                    <a:pt x="3327" y="5867"/>
                    <a:pt x="2582" y="5891"/>
                  </a:cubicBezTo>
                  <a:cubicBezTo>
                    <a:pt x="1805" y="5891"/>
                    <a:pt x="376" y="5891"/>
                    <a:pt x="451" y="6317"/>
                  </a:cubicBezTo>
                  <a:cubicBezTo>
                    <a:pt x="451" y="6317"/>
                    <a:pt x="0" y="9300"/>
                    <a:pt x="677" y="10252"/>
                  </a:cubicBezTo>
                  <a:cubicBezTo>
                    <a:pt x="1215" y="11025"/>
                    <a:pt x="1938" y="11278"/>
                    <a:pt x="2703" y="11278"/>
                  </a:cubicBezTo>
                  <a:cubicBezTo>
                    <a:pt x="3649" y="11278"/>
                    <a:pt x="4660" y="10892"/>
                    <a:pt x="5464" y="10628"/>
                  </a:cubicBezTo>
                  <a:cubicBezTo>
                    <a:pt x="6918" y="10177"/>
                    <a:pt x="12155" y="6318"/>
                    <a:pt x="12156" y="6317"/>
                  </a:cubicBezTo>
                  <a:lnTo>
                    <a:pt x="12156" y="6317"/>
                  </a:lnTo>
                  <a:lnTo>
                    <a:pt x="12005" y="16042"/>
                  </a:lnTo>
                  <a:cubicBezTo>
                    <a:pt x="12005" y="16042"/>
                    <a:pt x="12713" y="16406"/>
                    <a:pt x="13658" y="16406"/>
                  </a:cubicBezTo>
                  <a:cubicBezTo>
                    <a:pt x="14158" y="16406"/>
                    <a:pt x="14725" y="16304"/>
                    <a:pt x="15289" y="15992"/>
                  </a:cubicBezTo>
                  <a:cubicBezTo>
                    <a:pt x="15289" y="15992"/>
                    <a:pt x="16040" y="5916"/>
                    <a:pt x="16241" y="4764"/>
                  </a:cubicBezTo>
                  <a:cubicBezTo>
                    <a:pt x="16416" y="3611"/>
                    <a:pt x="13935" y="77"/>
                    <a:pt x="12131" y="2"/>
                  </a:cubicBezTo>
                  <a:cubicBezTo>
                    <a:pt x="12102" y="1"/>
                    <a:pt x="12074" y="0"/>
                    <a:pt x="12046" y="0"/>
                  </a:cubicBezTo>
                  <a:close/>
                </a:path>
              </a:pathLst>
            </a:custGeom>
            <a:solidFill>
              <a:schemeClr val="accen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09" name="Google Shape;1109;p31"/>
            <p:cNvSpPr/>
            <p:nvPr/>
          </p:nvSpPr>
          <p:spPr>
            <a:xfrm>
              <a:off x="1413891" y="2521751"/>
              <a:ext cx="174337" cy="553757"/>
            </a:xfrm>
            <a:custGeom>
              <a:avLst/>
              <a:gdLst/>
              <a:ahLst/>
              <a:cxnLst/>
              <a:rect l="l" t="t" r="r" b="b"/>
              <a:pathLst>
                <a:path w="4111" h="13058" extrusionOk="0">
                  <a:moveTo>
                    <a:pt x="627" y="0"/>
                  </a:moveTo>
                  <a:cubicBezTo>
                    <a:pt x="627" y="0"/>
                    <a:pt x="0" y="2231"/>
                    <a:pt x="150" y="3684"/>
                  </a:cubicBezTo>
                  <a:cubicBezTo>
                    <a:pt x="326" y="5163"/>
                    <a:pt x="702" y="7218"/>
                    <a:pt x="1203" y="9048"/>
                  </a:cubicBezTo>
                  <a:cubicBezTo>
                    <a:pt x="1729" y="10877"/>
                    <a:pt x="2807" y="13058"/>
                    <a:pt x="2807" y="13058"/>
                  </a:cubicBezTo>
                  <a:lnTo>
                    <a:pt x="4110" y="5489"/>
                  </a:lnTo>
                  <a:lnTo>
                    <a:pt x="2206" y="1604"/>
                  </a:lnTo>
                  <a:lnTo>
                    <a:pt x="627" y="0"/>
                  </a:lnTo>
                  <a:close/>
                </a:path>
              </a:pathLst>
            </a:custGeom>
            <a:solidFill>
              <a:srgbClr val="E5ECF0"/>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0" name="Google Shape;1110;p31"/>
            <p:cNvSpPr/>
            <p:nvPr/>
          </p:nvSpPr>
          <p:spPr>
            <a:xfrm>
              <a:off x="1484034" y="2181005"/>
              <a:ext cx="275309" cy="328531"/>
            </a:xfrm>
            <a:custGeom>
              <a:avLst/>
              <a:gdLst/>
              <a:ahLst/>
              <a:cxnLst/>
              <a:rect l="l" t="t" r="r" b="b"/>
              <a:pathLst>
                <a:path w="6492" h="7747" extrusionOk="0">
                  <a:moveTo>
                    <a:pt x="3310" y="0"/>
                  </a:moveTo>
                  <a:cubicBezTo>
                    <a:pt x="2934" y="0"/>
                    <a:pt x="2536" y="53"/>
                    <a:pt x="2131" y="115"/>
                  </a:cubicBezTo>
                  <a:cubicBezTo>
                    <a:pt x="827" y="316"/>
                    <a:pt x="0" y="1544"/>
                    <a:pt x="226" y="3398"/>
                  </a:cubicBezTo>
                  <a:cubicBezTo>
                    <a:pt x="451" y="5278"/>
                    <a:pt x="1504" y="5754"/>
                    <a:pt x="1980" y="6306"/>
                  </a:cubicBezTo>
                  <a:cubicBezTo>
                    <a:pt x="2481" y="6857"/>
                    <a:pt x="2356" y="7233"/>
                    <a:pt x="2356" y="7233"/>
                  </a:cubicBezTo>
                  <a:cubicBezTo>
                    <a:pt x="2746" y="7622"/>
                    <a:pt x="3187" y="7747"/>
                    <a:pt x="3593" y="7747"/>
                  </a:cubicBezTo>
                  <a:cubicBezTo>
                    <a:pt x="4309" y="7747"/>
                    <a:pt x="4913" y="7358"/>
                    <a:pt x="4913" y="7358"/>
                  </a:cubicBezTo>
                  <a:cubicBezTo>
                    <a:pt x="4837" y="6431"/>
                    <a:pt x="5138" y="6155"/>
                    <a:pt x="5138" y="6155"/>
                  </a:cubicBezTo>
                  <a:cubicBezTo>
                    <a:pt x="5340" y="6223"/>
                    <a:pt x="5525" y="6248"/>
                    <a:pt x="5687" y="6248"/>
                  </a:cubicBezTo>
                  <a:cubicBezTo>
                    <a:pt x="6191" y="6248"/>
                    <a:pt x="6492" y="6005"/>
                    <a:pt x="6492" y="6005"/>
                  </a:cubicBezTo>
                  <a:cubicBezTo>
                    <a:pt x="6116" y="2496"/>
                    <a:pt x="5339" y="1243"/>
                    <a:pt x="5339" y="1243"/>
                  </a:cubicBezTo>
                  <a:cubicBezTo>
                    <a:pt x="4872" y="259"/>
                    <a:pt x="4144" y="0"/>
                    <a:pt x="3310" y="0"/>
                  </a:cubicBezTo>
                  <a:close/>
                </a:path>
              </a:pathLst>
            </a:custGeom>
            <a:solidFill>
              <a:srgbClr val="FCCC8A"/>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1" name="Google Shape;1111;p31"/>
            <p:cNvSpPr/>
            <p:nvPr/>
          </p:nvSpPr>
          <p:spPr>
            <a:xfrm>
              <a:off x="1545652" y="2487740"/>
              <a:ext cx="194566" cy="69294"/>
            </a:xfrm>
            <a:custGeom>
              <a:avLst/>
              <a:gdLst/>
              <a:ahLst/>
              <a:cxnLst/>
              <a:rect l="l" t="t" r="r" b="b"/>
              <a:pathLst>
                <a:path w="4588" h="1634" extrusionOk="0">
                  <a:moveTo>
                    <a:pt x="903" y="0"/>
                  </a:moveTo>
                  <a:cubicBezTo>
                    <a:pt x="1" y="526"/>
                    <a:pt x="327" y="777"/>
                    <a:pt x="327" y="777"/>
                  </a:cubicBezTo>
                  <a:cubicBezTo>
                    <a:pt x="327" y="777"/>
                    <a:pt x="953" y="1429"/>
                    <a:pt x="2357" y="1604"/>
                  </a:cubicBezTo>
                  <a:cubicBezTo>
                    <a:pt x="2518" y="1624"/>
                    <a:pt x="2671" y="1633"/>
                    <a:pt x="2817" y="1633"/>
                  </a:cubicBezTo>
                  <a:cubicBezTo>
                    <a:pt x="3939" y="1633"/>
                    <a:pt x="4587" y="1103"/>
                    <a:pt x="4587" y="1103"/>
                  </a:cubicBezTo>
                  <a:cubicBezTo>
                    <a:pt x="4161" y="175"/>
                    <a:pt x="3460" y="125"/>
                    <a:pt x="3460" y="125"/>
                  </a:cubicBezTo>
                  <a:cubicBezTo>
                    <a:pt x="2854" y="367"/>
                    <a:pt x="2381" y="452"/>
                    <a:pt x="2016" y="452"/>
                  </a:cubicBezTo>
                  <a:cubicBezTo>
                    <a:pt x="1172" y="452"/>
                    <a:pt x="903" y="0"/>
                    <a:pt x="903" y="0"/>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2" name="Google Shape;1112;p31"/>
            <p:cNvSpPr/>
            <p:nvPr/>
          </p:nvSpPr>
          <p:spPr>
            <a:xfrm>
              <a:off x="1418132" y="2465264"/>
              <a:ext cx="521909" cy="778347"/>
            </a:xfrm>
            <a:custGeom>
              <a:avLst/>
              <a:gdLst/>
              <a:ahLst/>
              <a:cxnLst/>
              <a:rect l="l" t="t" r="r" b="b"/>
              <a:pathLst>
                <a:path w="12307" h="18354" extrusionOk="0">
                  <a:moveTo>
                    <a:pt x="2564" y="1"/>
                  </a:moveTo>
                  <a:cubicBezTo>
                    <a:pt x="2257" y="1"/>
                    <a:pt x="1901" y="69"/>
                    <a:pt x="1504" y="254"/>
                  </a:cubicBezTo>
                  <a:cubicBezTo>
                    <a:pt x="0" y="956"/>
                    <a:pt x="201" y="3337"/>
                    <a:pt x="827" y="5593"/>
                  </a:cubicBezTo>
                  <a:cubicBezTo>
                    <a:pt x="1479" y="7848"/>
                    <a:pt x="2507" y="12009"/>
                    <a:pt x="2682" y="15317"/>
                  </a:cubicBezTo>
                  <a:lnTo>
                    <a:pt x="2858" y="16520"/>
                  </a:lnTo>
                  <a:cubicBezTo>
                    <a:pt x="2858" y="16520"/>
                    <a:pt x="4550" y="18354"/>
                    <a:pt x="8497" y="18354"/>
                  </a:cubicBezTo>
                  <a:cubicBezTo>
                    <a:pt x="9256" y="18354"/>
                    <a:pt x="10098" y="18286"/>
                    <a:pt x="11028" y="18124"/>
                  </a:cubicBezTo>
                  <a:lnTo>
                    <a:pt x="12306" y="16946"/>
                  </a:lnTo>
                  <a:cubicBezTo>
                    <a:pt x="12306" y="16946"/>
                    <a:pt x="12081" y="16194"/>
                    <a:pt x="11705" y="15016"/>
                  </a:cubicBezTo>
                  <a:cubicBezTo>
                    <a:pt x="10978" y="12635"/>
                    <a:pt x="10251" y="9954"/>
                    <a:pt x="9975" y="7347"/>
                  </a:cubicBezTo>
                  <a:cubicBezTo>
                    <a:pt x="9675" y="4741"/>
                    <a:pt x="9349" y="2259"/>
                    <a:pt x="7594" y="1633"/>
                  </a:cubicBezTo>
                  <a:cubicBezTo>
                    <a:pt x="7594" y="1633"/>
                    <a:pt x="6946" y="2163"/>
                    <a:pt x="5824" y="2163"/>
                  </a:cubicBezTo>
                  <a:cubicBezTo>
                    <a:pt x="5678" y="2163"/>
                    <a:pt x="5525" y="2154"/>
                    <a:pt x="5364" y="2134"/>
                  </a:cubicBezTo>
                  <a:cubicBezTo>
                    <a:pt x="3960" y="1959"/>
                    <a:pt x="3334" y="1307"/>
                    <a:pt x="3334" y="1307"/>
                  </a:cubicBezTo>
                  <a:cubicBezTo>
                    <a:pt x="3334" y="1307"/>
                    <a:pt x="3008" y="1056"/>
                    <a:pt x="3910" y="530"/>
                  </a:cubicBezTo>
                  <a:cubicBezTo>
                    <a:pt x="3910" y="530"/>
                    <a:pt x="3422" y="1"/>
                    <a:pt x="2564" y="1"/>
                  </a:cubicBezTo>
                  <a:close/>
                </a:path>
              </a:pathLst>
            </a:custGeom>
            <a:solidFill>
              <a:srgbClr val="ECF3F7"/>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3" name="Google Shape;1113;p31"/>
            <p:cNvSpPr/>
            <p:nvPr/>
          </p:nvSpPr>
          <p:spPr>
            <a:xfrm>
              <a:off x="2090931" y="2369762"/>
              <a:ext cx="113737" cy="169036"/>
            </a:xfrm>
            <a:custGeom>
              <a:avLst/>
              <a:gdLst/>
              <a:ahLst/>
              <a:cxnLst/>
              <a:rect l="l" t="t" r="r" b="b"/>
              <a:pathLst>
                <a:path w="2682" h="3986" extrusionOk="0">
                  <a:moveTo>
                    <a:pt x="1729" y="0"/>
                  </a:moveTo>
                  <a:cubicBezTo>
                    <a:pt x="1729" y="0"/>
                    <a:pt x="1629" y="1679"/>
                    <a:pt x="1529" y="1780"/>
                  </a:cubicBezTo>
                  <a:cubicBezTo>
                    <a:pt x="1478" y="1820"/>
                    <a:pt x="1427" y="1865"/>
                    <a:pt x="1369" y="1865"/>
                  </a:cubicBezTo>
                  <a:cubicBezTo>
                    <a:pt x="1285" y="1865"/>
                    <a:pt x="1186" y="1770"/>
                    <a:pt x="1053" y="1429"/>
                  </a:cubicBezTo>
                  <a:cubicBezTo>
                    <a:pt x="914" y="1075"/>
                    <a:pt x="625" y="873"/>
                    <a:pt x="451" y="873"/>
                  </a:cubicBezTo>
                  <a:cubicBezTo>
                    <a:pt x="342" y="873"/>
                    <a:pt x="277" y="953"/>
                    <a:pt x="326" y="1128"/>
                  </a:cubicBezTo>
                  <a:cubicBezTo>
                    <a:pt x="426" y="1604"/>
                    <a:pt x="401" y="2030"/>
                    <a:pt x="201" y="2406"/>
                  </a:cubicBezTo>
                  <a:cubicBezTo>
                    <a:pt x="0" y="2807"/>
                    <a:pt x="176" y="3459"/>
                    <a:pt x="176" y="3459"/>
                  </a:cubicBezTo>
                  <a:lnTo>
                    <a:pt x="1980" y="3985"/>
                  </a:lnTo>
                  <a:cubicBezTo>
                    <a:pt x="1980" y="3985"/>
                    <a:pt x="2682" y="2206"/>
                    <a:pt x="2632" y="1429"/>
                  </a:cubicBezTo>
                  <a:cubicBezTo>
                    <a:pt x="2582" y="652"/>
                    <a:pt x="1729" y="0"/>
                    <a:pt x="1729" y="0"/>
                  </a:cubicBezTo>
                  <a:close/>
                </a:path>
              </a:pathLst>
            </a:custGeom>
            <a:solidFill>
              <a:srgbClr val="FCCC8A"/>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4" name="Google Shape;1114;p31"/>
            <p:cNvSpPr/>
            <p:nvPr/>
          </p:nvSpPr>
          <p:spPr>
            <a:xfrm>
              <a:off x="1433017" y="2161794"/>
              <a:ext cx="292315" cy="299694"/>
            </a:xfrm>
            <a:custGeom>
              <a:avLst/>
              <a:gdLst/>
              <a:ahLst/>
              <a:cxnLst/>
              <a:rect l="l" t="t" r="r" b="b"/>
              <a:pathLst>
                <a:path w="6893" h="7067" extrusionOk="0">
                  <a:moveTo>
                    <a:pt x="3149" y="0"/>
                  </a:moveTo>
                  <a:cubicBezTo>
                    <a:pt x="2296" y="0"/>
                    <a:pt x="1532" y="104"/>
                    <a:pt x="1178" y="267"/>
                  </a:cubicBezTo>
                  <a:cubicBezTo>
                    <a:pt x="176" y="719"/>
                    <a:pt x="0" y="2448"/>
                    <a:pt x="0" y="3325"/>
                  </a:cubicBezTo>
                  <a:cubicBezTo>
                    <a:pt x="25" y="4202"/>
                    <a:pt x="1705" y="6308"/>
                    <a:pt x="2507" y="6759"/>
                  </a:cubicBezTo>
                  <a:cubicBezTo>
                    <a:pt x="2923" y="6980"/>
                    <a:pt x="3333" y="7066"/>
                    <a:pt x="3666" y="7066"/>
                  </a:cubicBezTo>
                  <a:cubicBezTo>
                    <a:pt x="3974" y="7066"/>
                    <a:pt x="4216" y="6992"/>
                    <a:pt x="4336" y="6884"/>
                  </a:cubicBezTo>
                  <a:cubicBezTo>
                    <a:pt x="4587" y="6684"/>
                    <a:pt x="4712" y="5456"/>
                    <a:pt x="4712" y="5455"/>
                  </a:cubicBezTo>
                  <a:lnTo>
                    <a:pt x="4712" y="5455"/>
                  </a:lnTo>
                  <a:cubicBezTo>
                    <a:pt x="4680" y="5459"/>
                    <a:pt x="4650" y="5461"/>
                    <a:pt x="4621" y="5461"/>
                  </a:cubicBezTo>
                  <a:cubicBezTo>
                    <a:pt x="4036" y="5461"/>
                    <a:pt x="4040" y="4755"/>
                    <a:pt x="4136" y="4278"/>
                  </a:cubicBezTo>
                  <a:cubicBezTo>
                    <a:pt x="4175" y="4129"/>
                    <a:pt x="4282" y="4078"/>
                    <a:pt x="4411" y="4078"/>
                  </a:cubicBezTo>
                  <a:cubicBezTo>
                    <a:pt x="4696" y="4078"/>
                    <a:pt x="5088" y="4328"/>
                    <a:pt x="5088" y="4328"/>
                  </a:cubicBezTo>
                  <a:cubicBezTo>
                    <a:pt x="5088" y="4328"/>
                    <a:pt x="5690" y="4152"/>
                    <a:pt x="6291" y="3325"/>
                  </a:cubicBezTo>
                  <a:cubicBezTo>
                    <a:pt x="6893" y="2498"/>
                    <a:pt x="6742" y="1220"/>
                    <a:pt x="6742" y="1220"/>
                  </a:cubicBezTo>
                  <a:cubicBezTo>
                    <a:pt x="6438" y="324"/>
                    <a:pt x="4654" y="0"/>
                    <a:pt x="3149" y="0"/>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5" name="Google Shape;1115;p31"/>
            <p:cNvSpPr/>
            <p:nvPr/>
          </p:nvSpPr>
          <p:spPr>
            <a:xfrm>
              <a:off x="1433017" y="2205008"/>
              <a:ext cx="78666" cy="186042"/>
            </a:xfrm>
            <a:custGeom>
              <a:avLst/>
              <a:gdLst/>
              <a:ahLst/>
              <a:cxnLst/>
              <a:rect l="l" t="t" r="r" b="b"/>
              <a:pathLst>
                <a:path w="1855" h="4387" extrusionOk="0">
                  <a:moveTo>
                    <a:pt x="451" y="0"/>
                  </a:moveTo>
                  <a:cubicBezTo>
                    <a:pt x="75" y="727"/>
                    <a:pt x="0" y="1705"/>
                    <a:pt x="0" y="2306"/>
                  </a:cubicBezTo>
                  <a:cubicBezTo>
                    <a:pt x="25" y="2782"/>
                    <a:pt x="527" y="3634"/>
                    <a:pt x="1103" y="4386"/>
                  </a:cubicBezTo>
                  <a:cubicBezTo>
                    <a:pt x="1404" y="4136"/>
                    <a:pt x="1429" y="3309"/>
                    <a:pt x="1629" y="2482"/>
                  </a:cubicBezTo>
                  <a:cubicBezTo>
                    <a:pt x="1855" y="1579"/>
                    <a:pt x="1278" y="552"/>
                    <a:pt x="451" y="0"/>
                  </a:cubicBezTo>
                  <a:close/>
                </a:path>
              </a:pathLst>
            </a:custGeom>
            <a:solidFill>
              <a:srgbClr val="000000"/>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6" name="Google Shape;1116;p31"/>
            <p:cNvSpPr/>
            <p:nvPr/>
          </p:nvSpPr>
          <p:spPr>
            <a:xfrm>
              <a:off x="1360205" y="2176298"/>
              <a:ext cx="163693" cy="223233"/>
            </a:xfrm>
            <a:custGeom>
              <a:avLst/>
              <a:gdLst/>
              <a:ahLst/>
              <a:cxnLst/>
              <a:rect l="l" t="t" r="r" b="b"/>
              <a:pathLst>
                <a:path w="3860" h="5264" extrusionOk="0">
                  <a:moveTo>
                    <a:pt x="677" y="502"/>
                  </a:moveTo>
                  <a:cubicBezTo>
                    <a:pt x="677" y="502"/>
                    <a:pt x="1429" y="1"/>
                    <a:pt x="2306" y="502"/>
                  </a:cubicBezTo>
                  <a:cubicBezTo>
                    <a:pt x="3208" y="1003"/>
                    <a:pt x="3860" y="2131"/>
                    <a:pt x="3634" y="3159"/>
                  </a:cubicBezTo>
                  <a:cubicBezTo>
                    <a:pt x="3409" y="4186"/>
                    <a:pt x="3434" y="5264"/>
                    <a:pt x="2908" y="5113"/>
                  </a:cubicBezTo>
                  <a:cubicBezTo>
                    <a:pt x="2381" y="4938"/>
                    <a:pt x="1404" y="4512"/>
                    <a:pt x="1078" y="3986"/>
                  </a:cubicBezTo>
                  <a:cubicBezTo>
                    <a:pt x="727" y="3459"/>
                    <a:pt x="0" y="1404"/>
                    <a:pt x="677" y="502"/>
                  </a:cubicBezTo>
                  <a:close/>
                </a:path>
              </a:pathLst>
            </a:custGeom>
            <a:solidFill>
              <a:schemeClr val="dk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7" name="Google Shape;1117;p31"/>
            <p:cNvSpPr/>
            <p:nvPr/>
          </p:nvSpPr>
          <p:spPr>
            <a:xfrm>
              <a:off x="1271444" y="2601435"/>
              <a:ext cx="385866" cy="713209"/>
            </a:xfrm>
            <a:custGeom>
              <a:avLst/>
              <a:gdLst/>
              <a:ahLst/>
              <a:cxnLst/>
              <a:rect l="l" t="t" r="r" b="b"/>
              <a:pathLst>
                <a:path w="9099" h="16818" extrusionOk="0">
                  <a:moveTo>
                    <a:pt x="6692" y="2206"/>
                  </a:moveTo>
                  <a:lnTo>
                    <a:pt x="3610" y="427"/>
                  </a:lnTo>
                  <a:cubicBezTo>
                    <a:pt x="2958" y="51"/>
                    <a:pt x="2357" y="1"/>
                    <a:pt x="1905" y="251"/>
                  </a:cubicBezTo>
                  <a:lnTo>
                    <a:pt x="1" y="1379"/>
                  </a:lnTo>
                  <a:cubicBezTo>
                    <a:pt x="427" y="1104"/>
                    <a:pt x="1053" y="1154"/>
                    <a:pt x="1705" y="1530"/>
                  </a:cubicBezTo>
                  <a:lnTo>
                    <a:pt x="4788" y="3309"/>
                  </a:lnTo>
                  <a:cubicBezTo>
                    <a:pt x="6116" y="4086"/>
                    <a:pt x="7194" y="5941"/>
                    <a:pt x="7169" y="7469"/>
                  </a:cubicBezTo>
                  <a:lnTo>
                    <a:pt x="7169" y="15264"/>
                  </a:lnTo>
                  <a:cubicBezTo>
                    <a:pt x="7144" y="16041"/>
                    <a:pt x="6893" y="16567"/>
                    <a:pt x="6467" y="16818"/>
                  </a:cubicBezTo>
                  <a:lnTo>
                    <a:pt x="8372" y="15715"/>
                  </a:lnTo>
                  <a:cubicBezTo>
                    <a:pt x="8798" y="15465"/>
                    <a:pt x="9073" y="14913"/>
                    <a:pt x="9073" y="14161"/>
                  </a:cubicBezTo>
                  <a:lnTo>
                    <a:pt x="9098" y="6342"/>
                  </a:lnTo>
                  <a:cubicBezTo>
                    <a:pt x="9098" y="4813"/>
                    <a:pt x="8021" y="2958"/>
                    <a:pt x="6692" y="2206"/>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8" name="Google Shape;1118;p31"/>
            <p:cNvSpPr/>
            <p:nvPr/>
          </p:nvSpPr>
          <p:spPr>
            <a:xfrm>
              <a:off x="1240613" y="2634386"/>
              <a:ext cx="335910" cy="705788"/>
            </a:xfrm>
            <a:custGeom>
              <a:avLst/>
              <a:gdLst/>
              <a:ahLst/>
              <a:cxnLst/>
              <a:rect l="l" t="t" r="r" b="b"/>
              <a:pathLst>
                <a:path w="7921" h="16643" extrusionOk="0">
                  <a:moveTo>
                    <a:pt x="5515" y="2532"/>
                  </a:moveTo>
                  <a:cubicBezTo>
                    <a:pt x="6843" y="3309"/>
                    <a:pt x="7921" y="5164"/>
                    <a:pt x="7896" y="6692"/>
                  </a:cubicBezTo>
                  <a:lnTo>
                    <a:pt x="7896" y="14487"/>
                  </a:lnTo>
                  <a:cubicBezTo>
                    <a:pt x="7871" y="16016"/>
                    <a:pt x="6793" y="16642"/>
                    <a:pt x="5465" y="15865"/>
                  </a:cubicBezTo>
                  <a:lnTo>
                    <a:pt x="2407" y="14086"/>
                  </a:lnTo>
                  <a:cubicBezTo>
                    <a:pt x="1079" y="13334"/>
                    <a:pt x="1" y="11479"/>
                    <a:pt x="1" y="9951"/>
                  </a:cubicBezTo>
                  <a:lnTo>
                    <a:pt x="26" y="2131"/>
                  </a:lnTo>
                  <a:cubicBezTo>
                    <a:pt x="26" y="602"/>
                    <a:pt x="1104" y="1"/>
                    <a:pt x="2432" y="753"/>
                  </a:cubicBezTo>
                  <a:close/>
                </a:path>
              </a:pathLst>
            </a:custGeom>
            <a:solidFill>
              <a:schemeClr val="lt2"/>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19" name="Google Shape;1119;p31"/>
            <p:cNvSpPr/>
            <p:nvPr/>
          </p:nvSpPr>
          <p:spPr>
            <a:xfrm>
              <a:off x="1658330" y="3161557"/>
              <a:ext cx="425178" cy="484718"/>
            </a:xfrm>
            <a:custGeom>
              <a:avLst/>
              <a:gdLst/>
              <a:ahLst/>
              <a:cxnLst/>
              <a:rect l="l" t="t" r="r" b="b"/>
              <a:pathLst>
                <a:path w="10026" h="11430" extrusionOk="0">
                  <a:moveTo>
                    <a:pt x="577" y="11429"/>
                  </a:moveTo>
                  <a:cubicBezTo>
                    <a:pt x="402" y="11429"/>
                    <a:pt x="251" y="11354"/>
                    <a:pt x="151" y="11179"/>
                  </a:cubicBezTo>
                  <a:cubicBezTo>
                    <a:pt x="1" y="10953"/>
                    <a:pt x="101" y="10627"/>
                    <a:pt x="326" y="10502"/>
                  </a:cubicBezTo>
                  <a:lnTo>
                    <a:pt x="9023" y="5439"/>
                  </a:lnTo>
                  <a:lnTo>
                    <a:pt x="9023" y="1981"/>
                  </a:lnTo>
                  <a:cubicBezTo>
                    <a:pt x="9023" y="1680"/>
                    <a:pt x="8873" y="1379"/>
                    <a:pt x="8597" y="1229"/>
                  </a:cubicBezTo>
                  <a:cubicBezTo>
                    <a:pt x="8321" y="1053"/>
                    <a:pt x="7971" y="1053"/>
                    <a:pt x="7695" y="1229"/>
                  </a:cubicBezTo>
                  <a:lnTo>
                    <a:pt x="853" y="5214"/>
                  </a:lnTo>
                  <a:cubicBezTo>
                    <a:pt x="602" y="5339"/>
                    <a:pt x="301" y="5264"/>
                    <a:pt x="151" y="5038"/>
                  </a:cubicBezTo>
                  <a:cubicBezTo>
                    <a:pt x="26" y="4788"/>
                    <a:pt x="101" y="4487"/>
                    <a:pt x="326" y="4337"/>
                  </a:cubicBezTo>
                  <a:lnTo>
                    <a:pt x="7194" y="352"/>
                  </a:lnTo>
                  <a:cubicBezTo>
                    <a:pt x="7795" y="1"/>
                    <a:pt x="8497" y="1"/>
                    <a:pt x="9098" y="352"/>
                  </a:cubicBezTo>
                  <a:cubicBezTo>
                    <a:pt x="9675" y="703"/>
                    <a:pt x="10026" y="1304"/>
                    <a:pt x="10026" y="1981"/>
                  </a:cubicBezTo>
                  <a:lnTo>
                    <a:pt x="10026" y="5740"/>
                  </a:lnTo>
                  <a:cubicBezTo>
                    <a:pt x="10026" y="5916"/>
                    <a:pt x="9950" y="6066"/>
                    <a:pt x="9775" y="6166"/>
                  </a:cubicBezTo>
                  <a:lnTo>
                    <a:pt x="828" y="11379"/>
                  </a:lnTo>
                  <a:cubicBezTo>
                    <a:pt x="752" y="11404"/>
                    <a:pt x="677" y="11429"/>
                    <a:pt x="577" y="11429"/>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20" name="Google Shape;1120;p31"/>
            <p:cNvSpPr/>
            <p:nvPr/>
          </p:nvSpPr>
          <p:spPr>
            <a:xfrm>
              <a:off x="1237433" y="2975557"/>
              <a:ext cx="253003" cy="528313"/>
            </a:xfrm>
            <a:custGeom>
              <a:avLst/>
              <a:gdLst/>
              <a:ahLst/>
              <a:cxnLst/>
              <a:rect l="l" t="t" r="r" b="b"/>
              <a:pathLst>
                <a:path w="5966" h="12458" extrusionOk="0">
                  <a:moveTo>
                    <a:pt x="5088" y="12457"/>
                  </a:moveTo>
                  <a:cubicBezTo>
                    <a:pt x="4963" y="12457"/>
                    <a:pt x="4838" y="12432"/>
                    <a:pt x="4712" y="12357"/>
                  </a:cubicBezTo>
                  <a:cubicBezTo>
                    <a:pt x="2657" y="11179"/>
                    <a:pt x="1354" y="9600"/>
                    <a:pt x="878" y="7620"/>
                  </a:cubicBezTo>
                  <a:cubicBezTo>
                    <a:pt x="1" y="4061"/>
                    <a:pt x="2131" y="602"/>
                    <a:pt x="2231" y="452"/>
                  </a:cubicBezTo>
                  <a:cubicBezTo>
                    <a:pt x="2432" y="101"/>
                    <a:pt x="2908" y="1"/>
                    <a:pt x="3259" y="226"/>
                  </a:cubicBezTo>
                  <a:cubicBezTo>
                    <a:pt x="3610" y="452"/>
                    <a:pt x="3710" y="903"/>
                    <a:pt x="3484" y="1254"/>
                  </a:cubicBezTo>
                  <a:cubicBezTo>
                    <a:pt x="3459" y="1304"/>
                    <a:pt x="1605" y="4337"/>
                    <a:pt x="2332" y="7269"/>
                  </a:cubicBezTo>
                  <a:cubicBezTo>
                    <a:pt x="2733" y="8823"/>
                    <a:pt x="3785" y="10101"/>
                    <a:pt x="5464" y="11079"/>
                  </a:cubicBezTo>
                  <a:cubicBezTo>
                    <a:pt x="5840" y="11279"/>
                    <a:pt x="5966" y="11730"/>
                    <a:pt x="5740" y="12081"/>
                  </a:cubicBezTo>
                  <a:cubicBezTo>
                    <a:pt x="5615" y="12332"/>
                    <a:pt x="5364" y="12457"/>
                    <a:pt x="5088" y="12457"/>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21" name="Google Shape;1121;p31"/>
            <p:cNvSpPr/>
            <p:nvPr/>
          </p:nvSpPr>
          <p:spPr>
            <a:xfrm>
              <a:off x="1699545" y="2499172"/>
              <a:ext cx="478812" cy="323907"/>
            </a:xfrm>
            <a:custGeom>
              <a:avLst/>
              <a:gdLst/>
              <a:ahLst/>
              <a:cxnLst/>
              <a:rect l="l" t="t" r="r" b="b"/>
              <a:pathLst>
                <a:path w="11004" h="7444" extrusionOk="0">
                  <a:moveTo>
                    <a:pt x="9516" y="0"/>
                  </a:moveTo>
                  <a:cubicBezTo>
                    <a:pt x="9245" y="0"/>
                    <a:pt x="9049" y="51"/>
                    <a:pt x="9049" y="51"/>
                  </a:cubicBezTo>
                  <a:lnTo>
                    <a:pt x="7269" y="4186"/>
                  </a:lnTo>
                  <a:cubicBezTo>
                    <a:pt x="6893" y="3986"/>
                    <a:pt x="6592" y="3860"/>
                    <a:pt x="6592" y="3860"/>
                  </a:cubicBezTo>
                  <a:cubicBezTo>
                    <a:pt x="6592" y="3860"/>
                    <a:pt x="3585" y="2281"/>
                    <a:pt x="2457" y="1855"/>
                  </a:cubicBezTo>
                  <a:cubicBezTo>
                    <a:pt x="2114" y="1715"/>
                    <a:pt x="1766" y="1643"/>
                    <a:pt x="1447" y="1643"/>
                  </a:cubicBezTo>
                  <a:cubicBezTo>
                    <a:pt x="739" y="1643"/>
                    <a:pt x="170" y="1998"/>
                    <a:pt x="101" y="2758"/>
                  </a:cubicBezTo>
                  <a:cubicBezTo>
                    <a:pt x="1" y="3835"/>
                    <a:pt x="1455" y="4838"/>
                    <a:pt x="3184" y="5590"/>
                  </a:cubicBezTo>
                  <a:cubicBezTo>
                    <a:pt x="4430" y="6113"/>
                    <a:pt x="6508" y="7443"/>
                    <a:pt x="7901" y="7443"/>
                  </a:cubicBezTo>
                  <a:cubicBezTo>
                    <a:pt x="8441" y="7443"/>
                    <a:pt x="8878" y="7243"/>
                    <a:pt x="9124" y="6717"/>
                  </a:cubicBezTo>
                  <a:cubicBezTo>
                    <a:pt x="9149" y="6617"/>
                    <a:pt x="9199" y="6517"/>
                    <a:pt x="9199" y="6417"/>
                  </a:cubicBezTo>
                  <a:cubicBezTo>
                    <a:pt x="9424" y="6241"/>
                    <a:pt x="9600" y="6016"/>
                    <a:pt x="9700" y="5715"/>
                  </a:cubicBezTo>
                  <a:lnTo>
                    <a:pt x="11003" y="1103"/>
                  </a:lnTo>
                  <a:cubicBezTo>
                    <a:pt x="10745" y="167"/>
                    <a:pt x="10008" y="0"/>
                    <a:pt x="9516" y="0"/>
                  </a:cubicBezTo>
                  <a:close/>
                </a:path>
              </a:pathLst>
            </a:custGeom>
            <a:solidFill>
              <a:srgbClr val="ECF3F7"/>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8B7E259-DCEA-591F-F294-FB1F1A73C691}"/>
              </a:ext>
            </a:extLst>
          </p:cNvPr>
          <p:cNvGraphicFramePr>
            <a:graphicFrameLocks noGrp="1"/>
          </p:cNvGraphicFramePr>
          <p:nvPr>
            <p:extLst>
              <p:ext uri="{D42A27DB-BD31-4B8C-83A1-F6EECF244321}">
                <p14:modId xmlns:p14="http://schemas.microsoft.com/office/powerpoint/2010/main" val="987048269"/>
              </p:ext>
            </p:extLst>
          </p:nvPr>
        </p:nvGraphicFramePr>
        <p:xfrm>
          <a:off x="133752" y="167957"/>
          <a:ext cx="6973104" cy="6522085"/>
        </p:xfrm>
        <a:graphic>
          <a:graphicData uri="http://schemas.openxmlformats.org/drawingml/2006/table">
            <a:tbl>
              <a:tblPr firstRow="1" bandRow="1">
                <a:tableStyleId>{EB9631B5-78F2-41C9-869B-9F39066F8104}</a:tableStyleId>
              </a:tblPr>
              <a:tblGrid>
                <a:gridCol w="3486552">
                  <a:extLst>
                    <a:ext uri="{9D8B030D-6E8A-4147-A177-3AD203B41FA5}">
                      <a16:colId xmlns:a16="http://schemas.microsoft.com/office/drawing/2014/main" val="1255068431"/>
                    </a:ext>
                  </a:extLst>
                </a:gridCol>
                <a:gridCol w="3486552">
                  <a:extLst>
                    <a:ext uri="{9D8B030D-6E8A-4147-A177-3AD203B41FA5}">
                      <a16:colId xmlns:a16="http://schemas.microsoft.com/office/drawing/2014/main" val="3056363575"/>
                    </a:ext>
                  </a:extLst>
                </a:gridCol>
              </a:tblGrid>
              <a:tr h="370840">
                <a:tc>
                  <a:txBody>
                    <a:bodyPr/>
                    <a:lstStyle/>
                    <a:p>
                      <a:pPr algn="ctr" fontAlgn="b"/>
                      <a:r>
                        <a:rPr lang="en-US" sz="1600" b="1" u="none" strike="noStrike">
                          <a:solidFill>
                            <a:srgbClr val="000000"/>
                          </a:solidFill>
                          <a:effectLst/>
                        </a:rPr>
                        <a:t>Variable</a:t>
                      </a:r>
                      <a:endParaRPr lang="en-US" sz="16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600" b="1" u="none" strike="noStrike">
                          <a:solidFill>
                            <a:srgbClr val="000000"/>
                          </a:solidFill>
                          <a:effectLst/>
                        </a:rPr>
                        <a:t>Description</a:t>
                      </a:r>
                      <a:endParaRPr lang="en-US" sz="16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44362403"/>
                  </a:ext>
                </a:extLst>
              </a:tr>
              <a:tr h="370840">
                <a:tc>
                  <a:txBody>
                    <a:bodyPr/>
                    <a:lstStyle/>
                    <a:p>
                      <a:pPr algn="l" fontAlgn="b"/>
                      <a:r>
                        <a:rPr lang="en-US" sz="1400" b="1" u="none" strike="noStrike" err="1">
                          <a:solidFill>
                            <a:srgbClr val="000000"/>
                          </a:solidFill>
                          <a:effectLst/>
                        </a:rPr>
                        <a:t>ObservationRecordKey</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Unique identifier for each patient visit</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087671563"/>
                  </a:ext>
                </a:extLst>
              </a:tr>
              <a:tr h="370840">
                <a:tc>
                  <a:txBody>
                    <a:bodyPr/>
                    <a:lstStyle/>
                    <a:p>
                      <a:pPr algn="l" fontAlgn="b"/>
                      <a:r>
                        <a:rPr lang="en-US" sz="1400" b="1" u="none" strike="noStrike">
                          <a:solidFill>
                            <a:srgbClr val="000000"/>
                          </a:solidFill>
                          <a:effectLst/>
                        </a:rPr>
                        <a:t>Age</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Age of the patient</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39664002"/>
                  </a:ext>
                </a:extLst>
              </a:tr>
              <a:tr h="370840">
                <a:tc>
                  <a:txBody>
                    <a:bodyPr/>
                    <a:lstStyle/>
                    <a:p>
                      <a:pPr algn="l" fontAlgn="b"/>
                      <a:r>
                        <a:rPr lang="en-US" sz="1400" b="1" u="none" strike="noStrike">
                          <a:solidFill>
                            <a:srgbClr val="000000"/>
                          </a:solidFill>
                          <a:effectLst/>
                        </a:rPr>
                        <a:t>Gender</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Gender of the patient (Male/Female)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771095382"/>
                  </a:ext>
                </a:extLst>
              </a:tr>
              <a:tr h="370840">
                <a:tc>
                  <a:txBody>
                    <a:bodyPr/>
                    <a:lstStyle/>
                    <a:p>
                      <a:pPr algn="l" fontAlgn="b"/>
                      <a:r>
                        <a:rPr lang="en-US" sz="1400" b="1" u="none" strike="noStrike" err="1">
                          <a:solidFill>
                            <a:srgbClr val="000000"/>
                          </a:solidFill>
                          <a:effectLst/>
                        </a:rPr>
                        <a:t>PrimaryInsuranceCategory</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The patient's primary insurance category (e.g., MEDICAID, MEDICARE, etc.)</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7213683"/>
                  </a:ext>
                </a:extLst>
              </a:tr>
              <a:tr h="370840">
                <a:tc>
                  <a:txBody>
                    <a:bodyPr/>
                    <a:lstStyle/>
                    <a:p>
                      <a:pPr algn="l" fontAlgn="b"/>
                      <a:r>
                        <a:rPr lang="en-US" sz="1400" b="1" u="none" strike="noStrike" err="1">
                          <a:solidFill>
                            <a:srgbClr val="000000"/>
                          </a:solidFill>
                          <a:effectLst/>
                        </a:rPr>
                        <a:t>InitPatientClassAndFirstPostOUClass</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Classification of the patient's status upon admission and after observation</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85783429"/>
                  </a:ext>
                </a:extLst>
              </a:tr>
              <a:tr h="370840">
                <a:tc>
                  <a:txBody>
                    <a:bodyPr/>
                    <a:lstStyle/>
                    <a:p>
                      <a:pPr algn="l" fontAlgn="b"/>
                      <a:r>
                        <a:rPr lang="en-US" sz="1400" b="1" u="none" strike="noStrike">
                          <a:solidFill>
                            <a:srgbClr val="000000"/>
                          </a:solidFill>
                          <a:effectLst/>
                        </a:rPr>
                        <a:t>Flipped</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Boolean indicator (1 if the patient status was changed to inpatient, 0 if not)</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153871938"/>
                  </a:ext>
                </a:extLst>
              </a:tr>
              <a:tr h="370840">
                <a:tc>
                  <a:txBody>
                    <a:bodyPr/>
                    <a:lstStyle/>
                    <a:p>
                      <a:pPr algn="l" fontAlgn="b"/>
                      <a:r>
                        <a:rPr lang="en-US" sz="1400" b="1" u="none" strike="noStrike" err="1">
                          <a:solidFill>
                            <a:srgbClr val="000000"/>
                          </a:solidFill>
                          <a:effectLst/>
                        </a:rPr>
                        <a:t>OU_LOS_hrs</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Length of stay in the Observation Unit in hours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385076192"/>
                  </a:ext>
                </a:extLst>
              </a:tr>
              <a:tr h="370840">
                <a:tc>
                  <a:txBody>
                    <a:bodyPr/>
                    <a:lstStyle/>
                    <a:p>
                      <a:pPr algn="l" fontAlgn="b"/>
                      <a:r>
                        <a:rPr lang="en-US" sz="1400" b="1" u="none" strike="noStrike">
                          <a:solidFill>
                            <a:srgbClr val="000000"/>
                          </a:solidFill>
                          <a:effectLst/>
                        </a:rPr>
                        <a:t>DRG01</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The primary diagnosis-related group (DRG) code for the patient</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50299065"/>
                  </a:ext>
                </a:extLst>
              </a:tr>
              <a:tr h="370840">
                <a:tc>
                  <a:txBody>
                    <a:bodyPr/>
                    <a:lstStyle/>
                    <a:p>
                      <a:pPr algn="l" fontAlgn="b"/>
                      <a:r>
                        <a:rPr lang="en-US" sz="1400" b="1" u="none" strike="noStrike" err="1">
                          <a:solidFill>
                            <a:srgbClr val="000000"/>
                          </a:solidFill>
                          <a:effectLst/>
                        </a:rPr>
                        <a:t>BloodPressureUpper</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Upper value of the patient's blood pressure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35377015"/>
                  </a:ext>
                </a:extLst>
              </a:tr>
              <a:tr h="370840">
                <a:tc>
                  <a:txBody>
                    <a:bodyPr/>
                    <a:lstStyle/>
                    <a:p>
                      <a:pPr algn="l" fontAlgn="b"/>
                      <a:r>
                        <a:rPr lang="en-US" sz="1400" b="1" u="none" strike="noStrike" err="1">
                          <a:solidFill>
                            <a:srgbClr val="000000"/>
                          </a:solidFill>
                          <a:effectLst/>
                        </a:rPr>
                        <a:t>BloodPressureLower</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Lower value of the patient's blood pressure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447854659"/>
                  </a:ext>
                </a:extLst>
              </a:tr>
              <a:tr h="370840">
                <a:tc>
                  <a:txBody>
                    <a:bodyPr/>
                    <a:lstStyle/>
                    <a:p>
                      <a:pPr algn="l" fontAlgn="b"/>
                      <a:r>
                        <a:rPr lang="en-US" sz="1400" b="1" u="none" strike="noStrike" err="1">
                          <a:solidFill>
                            <a:srgbClr val="000000"/>
                          </a:solidFill>
                          <a:effectLst/>
                        </a:rPr>
                        <a:t>BloodPressureDiff</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Difference between upper and lower blood pressure values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24671287"/>
                  </a:ext>
                </a:extLst>
              </a:tr>
              <a:tr h="370840">
                <a:tc>
                  <a:txBody>
                    <a:bodyPr/>
                    <a:lstStyle/>
                    <a:p>
                      <a:pPr algn="l" fontAlgn="b"/>
                      <a:r>
                        <a:rPr lang="en-US" sz="1400" b="1" u="none" strike="noStrike">
                          <a:solidFill>
                            <a:srgbClr val="000000"/>
                          </a:solidFill>
                          <a:effectLst/>
                        </a:rPr>
                        <a:t>Pulse</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The patient's pulse rate (beats per minute)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63551956"/>
                  </a:ext>
                </a:extLst>
              </a:tr>
              <a:tr h="370840">
                <a:tc>
                  <a:txBody>
                    <a:bodyPr/>
                    <a:lstStyle/>
                    <a:p>
                      <a:pPr algn="l" fontAlgn="b"/>
                      <a:r>
                        <a:rPr lang="en-US" sz="1400" b="1" u="none" strike="noStrike" err="1">
                          <a:solidFill>
                            <a:srgbClr val="000000"/>
                          </a:solidFill>
                          <a:effectLst/>
                        </a:rPr>
                        <a:t>PulseOximetry</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The patient's oxygen saturation level (percentage)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880080366"/>
                  </a:ext>
                </a:extLst>
              </a:tr>
              <a:tr h="370840">
                <a:tc>
                  <a:txBody>
                    <a:bodyPr/>
                    <a:lstStyle/>
                    <a:p>
                      <a:pPr algn="l" fontAlgn="b"/>
                      <a:r>
                        <a:rPr lang="en-US" sz="1400" b="1" u="none" strike="noStrike">
                          <a:solidFill>
                            <a:srgbClr val="000000"/>
                          </a:solidFill>
                          <a:effectLst/>
                        </a:rPr>
                        <a:t>Respirations</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b="0" u="none" strike="noStrike">
                          <a:solidFill>
                            <a:srgbClr val="000000"/>
                          </a:solidFill>
                          <a:effectLst/>
                        </a:rPr>
                        <a:t>The patient's respiration rate (breaths per minute)</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21420508"/>
                  </a:ext>
                </a:extLst>
              </a:tr>
              <a:tr h="370840">
                <a:tc>
                  <a:txBody>
                    <a:bodyPr/>
                    <a:lstStyle/>
                    <a:p>
                      <a:pPr algn="l" fontAlgn="b"/>
                      <a:r>
                        <a:rPr lang="en-US" sz="1400" b="1"/>
                        <a:t>Temperature</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b"/>
                      <a:r>
                        <a:rPr lang="en-US" sz="1400"/>
                        <a:t>The patient's body temperature in degrees Fahrenheit</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18194706"/>
                  </a:ext>
                </a:extLst>
              </a:tr>
            </a:tbl>
          </a:graphicData>
        </a:graphic>
      </p:graphicFrame>
      <p:sp>
        <p:nvSpPr>
          <p:cNvPr id="8" name="Google Shape;1008;p31">
            <a:extLst>
              <a:ext uri="{FF2B5EF4-FFF2-40B4-BE49-F238E27FC236}">
                <a16:creationId xmlns:a16="http://schemas.microsoft.com/office/drawing/2014/main" id="{F94B35FF-32A5-8E17-45F5-AF503ED902FA}"/>
              </a:ext>
            </a:extLst>
          </p:cNvPr>
          <p:cNvSpPr txBox="1">
            <a:spLocks/>
          </p:cNvSpPr>
          <p:nvPr/>
        </p:nvSpPr>
        <p:spPr>
          <a:xfrm>
            <a:off x="6810488" y="0"/>
            <a:ext cx="5799200" cy="1122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500"/>
              <a:buFont typeface="Staatliches"/>
              <a:buNone/>
              <a:defRPr sz="6000" b="0" i="0" u="none" strike="noStrike" cap="none">
                <a:solidFill>
                  <a:schemeClr val="dk1"/>
                </a:solidFill>
                <a:latin typeface="Staatliches"/>
                <a:ea typeface="Staatliches"/>
                <a:cs typeface="Staatliches"/>
                <a:sym typeface="Staatliches"/>
              </a:defRPr>
            </a:lvl1pPr>
            <a:lvl2pPr marR="0" lvl="1"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2pPr>
            <a:lvl3pPr marR="0" lvl="2"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3pPr>
            <a:lvl4pPr marR="0" lvl="3"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4pPr>
            <a:lvl5pPr marR="0" lvl="4"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5pPr>
            <a:lvl6pPr marR="0" lvl="5"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6pPr>
            <a:lvl7pPr marR="0" lvl="6"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7pPr>
            <a:lvl8pPr marR="0" lvl="7"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8pPr>
            <a:lvl9pPr marR="0" lvl="8"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3A5AA3"/>
              </a:buClr>
              <a:buSzPts val="4500"/>
              <a:buFont typeface="Staatliches"/>
              <a:buNone/>
              <a:tabLst/>
              <a:defRPr/>
            </a:pPr>
            <a:r>
              <a:rPr kumimoji="0" lang="en-US" sz="4400" b="0" i="0" u="sng" strike="noStrike" kern="0" cap="none" spc="0" normalizeH="0" baseline="0" noProof="0">
                <a:ln>
                  <a:noFill/>
                </a:ln>
                <a:solidFill>
                  <a:srgbClr val="3A5AA3"/>
                </a:solidFill>
                <a:effectLst/>
                <a:uLnTx/>
                <a:uFillTx/>
                <a:latin typeface="Staatliches"/>
                <a:sym typeface="Staatliches"/>
              </a:rPr>
              <a:t>Variables Dictionary</a:t>
            </a:r>
          </a:p>
        </p:txBody>
      </p:sp>
      <p:graphicFrame>
        <p:nvGraphicFramePr>
          <p:cNvPr id="10" name="Table 9">
            <a:extLst>
              <a:ext uri="{FF2B5EF4-FFF2-40B4-BE49-F238E27FC236}">
                <a16:creationId xmlns:a16="http://schemas.microsoft.com/office/drawing/2014/main" id="{70401102-50B2-D426-542C-378EAB0710EB}"/>
              </a:ext>
            </a:extLst>
          </p:cNvPr>
          <p:cNvGraphicFramePr>
            <a:graphicFrameLocks noGrp="1"/>
          </p:cNvGraphicFramePr>
          <p:nvPr>
            <p:extLst>
              <p:ext uri="{D42A27DB-BD31-4B8C-83A1-F6EECF244321}">
                <p14:modId xmlns:p14="http://schemas.microsoft.com/office/powerpoint/2010/main" val="769205986"/>
              </p:ext>
            </p:extLst>
          </p:nvPr>
        </p:nvGraphicFramePr>
        <p:xfrm>
          <a:off x="7338348" y="1122400"/>
          <a:ext cx="4719900" cy="4672440"/>
        </p:xfrm>
        <a:graphic>
          <a:graphicData uri="http://schemas.openxmlformats.org/drawingml/2006/table">
            <a:tbl>
              <a:tblPr firstRow="1" bandRow="1">
                <a:tableStyleId>{74C1A8A3-306A-4EB7-A6B1-4F7E0EB9C5D6}</a:tableStyleId>
              </a:tblPr>
              <a:tblGrid>
                <a:gridCol w="2359950">
                  <a:extLst>
                    <a:ext uri="{9D8B030D-6E8A-4147-A177-3AD203B41FA5}">
                      <a16:colId xmlns:a16="http://schemas.microsoft.com/office/drawing/2014/main" val="2701246753"/>
                    </a:ext>
                  </a:extLst>
                </a:gridCol>
                <a:gridCol w="2359950">
                  <a:extLst>
                    <a:ext uri="{9D8B030D-6E8A-4147-A177-3AD203B41FA5}">
                      <a16:colId xmlns:a16="http://schemas.microsoft.com/office/drawing/2014/main" val="2382514128"/>
                    </a:ext>
                  </a:extLst>
                </a:gridCol>
              </a:tblGrid>
              <a:tr h="519160">
                <a:tc>
                  <a:txBody>
                    <a:bodyPr/>
                    <a:lstStyle/>
                    <a:p>
                      <a:pPr algn="ctr" fontAlgn="b"/>
                      <a:r>
                        <a:rPr lang="en-US" sz="1600" b="1" u="none" strike="noStrike">
                          <a:solidFill>
                            <a:srgbClr val="000000"/>
                          </a:solidFill>
                          <a:effectLst/>
                        </a:rPr>
                        <a:t>DRG Code</a:t>
                      </a:r>
                      <a:endParaRPr lang="en-US" sz="1600" b="1" i="0" u="none" strike="noStrike">
                        <a:solidFill>
                          <a:srgbClr val="000000"/>
                        </a:solidFill>
                        <a:effectLst/>
                        <a:latin typeface="Calibri" panose="020F0502020204030204" pitchFamily="34" charset="0"/>
                      </a:endParaRPr>
                    </a:p>
                  </a:txBody>
                  <a:tcPr marL="9525" marR="9525" marT="9525" marB="0" anchor="ctr">
                    <a:solidFill>
                      <a:srgbClr val="D85D70"/>
                    </a:solidFill>
                  </a:tcPr>
                </a:tc>
                <a:tc>
                  <a:txBody>
                    <a:bodyPr/>
                    <a:lstStyle/>
                    <a:p>
                      <a:pPr algn="ctr" fontAlgn="b"/>
                      <a:r>
                        <a:rPr lang="en-US" sz="1600" b="1" u="none" strike="noStrike">
                          <a:solidFill>
                            <a:srgbClr val="000000"/>
                          </a:solidFill>
                          <a:effectLst/>
                        </a:rPr>
                        <a:t>Description</a:t>
                      </a:r>
                      <a:endParaRPr lang="en-US" sz="1600" b="1" i="0" u="none" strike="noStrike">
                        <a:solidFill>
                          <a:srgbClr val="000000"/>
                        </a:solidFill>
                        <a:effectLst/>
                        <a:latin typeface="Calibri" panose="020F0502020204030204" pitchFamily="34" charset="0"/>
                      </a:endParaRPr>
                    </a:p>
                  </a:txBody>
                  <a:tcPr marL="9525" marR="9525" marT="9525" marB="0" anchor="ctr">
                    <a:solidFill>
                      <a:srgbClr val="D85D70"/>
                    </a:solidFill>
                  </a:tcPr>
                </a:tc>
                <a:extLst>
                  <a:ext uri="{0D108BD9-81ED-4DB2-BD59-A6C34878D82A}">
                    <a16:rowId xmlns:a16="http://schemas.microsoft.com/office/drawing/2014/main" val="929874998"/>
                  </a:ext>
                </a:extLst>
              </a:tr>
              <a:tr h="519160">
                <a:tc>
                  <a:txBody>
                    <a:bodyPr/>
                    <a:lstStyle/>
                    <a:p>
                      <a:pPr algn="ctr" fontAlgn="b"/>
                      <a:r>
                        <a:rPr lang="en-US" sz="1400" b="1" u="none" strike="noStrike">
                          <a:solidFill>
                            <a:srgbClr val="000000"/>
                          </a:solidFill>
                          <a:effectLst/>
                        </a:rPr>
                        <a:t>428</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Heart failure and shock</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550575368"/>
                  </a:ext>
                </a:extLst>
              </a:tr>
              <a:tr h="519160">
                <a:tc>
                  <a:txBody>
                    <a:bodyPr/>
                    <a:lstStyle/>
                    <a:p>
                      <a:pPr algn="ctr" fontAlgn="b"/>
                      <a:r>
                        <a:rPr lang="en-US" sz="1400" b="1" u="none" strike="noStrike">
                          <a:solidFill>
                            <a:srgbClr val="000000"/>
                          </a:solidFill>
                          <a:effectLst/>
                        </a:rPr>
                        <a:t>599</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Cardiac arrhythmia</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314611056"/>
                  </a:ext>
                </a:extLst>
              </a:tr>
              <a:tr h="519160">
                <a:tc>
                  <a:txBody>
                    <a:bodyPr/>
                    <a:lstStyle/>
                    <a:p>
                      <a:pPr algn="ctr" fontAlgn="b"/>
                      <a:r>
                        <a:rPr lang="en-US" sz="1400" b="1" u="none" strike="noStrike">
                          <a:solidFill>
                            <a:srgbClr val="000000"/>
                          </a:solidFill>
                          <a:effectLst/>
                        </a:rPr>
                        <a:t>786</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Disorders of the nervous system</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5621404"/>
                  </a:ext>
                </a:extLst>
              </a:tr>
              <a:tr h="519160">
                <a:tc>
                  <a:txBody>
                    <a:bodyPr/>
                    <a:lstStyle/>
                    <a:p>
                      <a:pPr algn="ctr" fontAlgn="b"/>
                      <a:r>
                        <a:rPr lang="en-US" sz="1400" b="1" u="none" strike="noStrike">
                          <a:solidFill>
                            <a:srgbClr val="000000"/>
                          </a:solidFill>
                          <a:effectLst/>
                        </a:rPr>
                        <a:t>780</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Acute renal failure and related conditions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308770785"/>
                  </a:ext>
                </a:extLst>
              </a:tr>
              <a:tr h="519160">
                <a:tc>
                  <a:txBody>
                    <a:bodyPr/>
                    <a:lstStyle/>
                    <a:p>
                      <a:pPr algn="ctr" fontAlgn="b"/>
                      <a:r>
                        <a:rPr lang="en-US" sz="1400" b="1" u="none" strike="noStrike">
                          <a:solidFill>
                            <a:srgbClr val="000000"/>
                          </a:solidFill>
                          <a:effectLst/>
                        </a:rPr>
                        <a:t>428</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Respiratory infections and inflammations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631246340"/>
                  </a:ext>
                </a:extLst>
              </a:tr>
              <a:tr h="519160">
                <a:tc>
                  <a:txBody>
                    <a:bodyPr/>
                    <a:lstStyle/>
                    <a:p>
                      <a:pPr algn="ctr" fontAlgn="b"/>
                      <a:r>
                        <a:rPr lang="en-US" sz="1400" b="1" u="none" strike="noStrike">
                          <a:solidFill>
                            <a:srgbClr val="000000"/>
                          </a:solidFill>
                          <a:effectLst/>
                        </a:rPr>
                        <a:t>599</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Injuries and poisoning of the musculoskeletal system</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51980734"/>
                  </a:ext>
                </a:extLst>
              </a:tr>
              <a:tr h="519160">
                <a:tc>
                  <a:txBody>
                    <a:bodyPr/>
                    <a:lstStyle/>
                    <a:p>
                      <a:pPr algn="ctr" fontAlgn="b"/>
                      <a:r>
                        <a:rPr lang="en-US" sz="1400" b="1" u="none" strike="noStrike">
                          <a:solidFill>
                            <a:srgbClr val="000000"/>
                          </a:solidFill>
                          <a:effectLst/>
                        </a:rPr>
                        <a:t>111</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Major small and large bowel procedures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58159978"/>
                  </a:ext>
                </a:extLst>
              </a:tr>
              <a:tr h="519160">
                <a:tc>
                  <a:txBody>
                    <a:bodyPr/>
                    <a:lstStyle/>
                    <a:p>
                      <a:pPr algn="ctr" fontAlgn="b"/>
                      <a:r>
                        <a:rPr lang="en-US" sz="1400" b="1" u="none" strike="noStrike">
                          <a:solidFill>
                            <a:srgbClr val="000000"/>
                          </a:solidFill>
                          <a:effectLst/>
                        </a:rPr>
                        <a:t>820</a:t>
                      </a:r>
                      <a:endParaRPr lang="en-US" sz="14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400" b="0" u="none" strike="noStrike">
                          <a:solidFill>
                            <a:srgbClr val="000000"/>
                          </a:solidFill>
                          <a:effectLst/>
                        </a:rPr>
                        <a:t>Orthopedic conditions</a:t>
                      </a:r>
                      <a:endParaRPr lang="en-US" sz="14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704547991"/>
                  </a:ext>
                </a:extLst>
              </a:tr>
            </a:tbl>
          </a:graphicData>
        </a:graphic>
      </p:graphicFrame>
    </p:spTree>
    <p:extLst>
      <p:ext uri="{BB962C8B-B14F-4D97-AF65-F5344CB8AC3E}">
        <p14:creationId xmlns:p14="http://schemas.microsoft.com/office/powerpoint/2010/main" val="3624548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2793AE-00B1-F599-F8F3-3A418FF3C484}"/>
              </a:ext>
            </a:extLst>
          </p:cNvPr>
          <p:cNvSpPr>
            <a:spLocks noGrp="1"/>
          </p:cNvSpPr>
          <p:nvPr>
            <p:ph type="title"/>
          </p:nvPr>
        </p:nvSpPr>
        <p:spPr>
          <a:xfrm>
            <a:off x="717630" y="349112"/>
            <a:ext cx="10044023" cy="877729"/>
          </a:xfrm>
        </p:spPr>
        <p:txBody>
          <a:bodyPr anchor="ctr">
            <a:normAutofit/>
          </a:bodyPr>
          <a:lstStyle/>
          <a:p>
            <a:r>
              <a:rPr lang="en-US" b="1">
                <a:solidFill>
                  <a:srgbClr val="FFFFFF"/>
                </a:solidFill>
              </a:rPr>
              <a:t>Summary Statistics</a:t>
            </a:r>
          </a:p>
        </p:txBody>
      </p:sp>
      <p:graphicFrame>
        <p:nvGraphicFramePr>
          <p:cNvPr id="9" name="Content Placeholder 5">
            <a:extLst>
              <a:ext uri="{FF2B5EF4-FFF2-40B4-BE49-F238E27FC236}">
                <a16:creationId xmlns:a16="http://schemas.microsoft.com/office/drawing/2014/main" id="{1A144BE4-6E05-95A9-B50D-0B62A4EF3CFB}"/>
              </a:ext>
            </a:extLst>
          </p:cNvPr>
          <p:cNvGraphicFramePr>
            <a:graphicFrameLocks noGrp="1"/>
          </p:cNvGraphicFramePr>
          <p:nvPr>
            <p:ph idx="1"/>
            <p:extLst>
              <p:ext uri="{D42A27DB-BD31-4B8C-83A1-F6EECF244321}">
                <p14:modId xmlns:p14="http://schemas.microsoft.com/office/powerpoint/2010/main" val="769760948"/>
              </p:ext>
            </p:extLst>
          </p:nvPr>
        </p:nvGraphicFramePr>
        <p:xfrm>
          <a:off x="418617" y="1925067"/>
          <a:ext cx="11354765" cy="4394714"/>
        </p:xfrm>
        <a:graphic>
          <a:graphicData uri="http://schemas.openxmlformats.org/drawingml/2006/table">
            <a:tbl>
              <a:tblPr firstRow="1" bandRow="1">
                <a:tableStyleId>{93296810-A885-4BE3-A3E7-6D5BEEA58F35}</a:tableStyleId>
              </a:tblPr>
              <a:tblGrid>
                <a:gridCol w="2373126">
                  <a:extLst>
                    <a:ext uri="{9D8B030D-6E8A-4147-A177-3AD203B41FA5}">
                      <a16:colId xmlns:a16="http://schemas.microsoft.com/office/drawing/2014/main" val="3998458035"/>
                    </a:ext>
                  </a:extLst>
                </a:gridCol>
                <a:gridCol w="1122534">
                  <a:extLst>
                    <a:ext uri="{9D8B030D-6E8A-4147-A177-3AD203B41FA5}">
                      <a16:colId xmlns:a16="http://schemas.microsoft.com/office/drawing/2014/main" val="3695532481"/>
                    </a:ext>
                  </a:extLst>
                </a:gridCol>
                <a:gridCol w="1331450">
                  <a:extLst>
                    <a:ext uri="{9D8B030D-6E8A-4147-A177-3AD203B41FA5}">
                      <a16:colId xmlns:a16="http://schemas.microsoft.com/office/drawing/2014/main" val="900979742"/>
                    </a:ext>
                  </a:extLst>
                </a:gridCol>
                <a:gridCol w="1000460">
                  <a:extLst>
                    <a:ext uri="{9D8B030D-6E8A-4147-A177-3AD203B41FA5}">
                      <a16:colId xmlns:a16="http://schemas.microsoft.com/office/drawing/2014/main" val="3916715010"/>
                    </a:ext>
                  </a:extLst>
                </a:gridCol>
                <a:gridCol w="1447197">
                  <a:extLst>
                    <a:ext uri="{9D8B030D-6E8A-4147-A177-3AD203B41FA5}">
                      <a16:colId xmlns:a16="http://schemas.microsoft.com/office/drawing/2014/main" val="3905773344"/>
                    </a:ext>
                  </a:extLst>
                </a:gridCol>
                <a:gridCol w="1447197">
                  <a:extLst>
                    <a:ext uri="{9D8B030D-6E8A-4147-A177-3AD203B41FA5}">
                      <a16:colId xmlns:a16="http://schemas.microsoft.com/office/drawing/2014/main" val="238388353"/>
                    </a:ext>
                  </a:extLst>
                </a:gridCol>
                <a:gridCol w="1447197">
                  <a:extLst>
                    <a:ext uri="{9D8B030D-6E8A-4147-A177-3AD203B41FA5}">
                      <a16:colId xmlns:a16="http://schemas.microsoft.com/office/drawing/2014/main" val="393964804"/>
                    </a:ext>
                  </a:extLst>
                </a:gridCol>
                <a:gridCol w="1185604">
                  <a:extLst>
                    <a:ext uri="{9D8B030D-6E8A-4147-A177-3AD203B41FA5}">
                      <a16:colId xmlns:a16="http://schemas.microsoft.com/office/drawing/2014/main" val="392364460"/>
                    </a:ext>
                  </a:extLst>
                </a:gridCol>
              </a:tblGrid>
              <a:tr h="1097870">
                <a:tc>
                  <a:txBody>
                    <a:bodyPr/>
                    <a:lstStyle/>
                    <a:p>
                      <a:pPr algn="ctr" fontAlgn="b"/>
                      <a:r>
                        <a:rPr lang="en-US" sz="1800" b="1" u="none" strike="noStrike">
                          <a:solidFill>
                            <a:srgbClr val="000000"/>
                          </a:solidFill>
                          <a:effectLst/>
                        </a:rPr>
                        <a:t>Metric</a:t>
                      </a:r>
                      <a:endParaRPr lang="en-US" sz="18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Mean</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Standard Deviation</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Min</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25th Percentile</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50th Percentile (Median)</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75th Percentile</a:t>
                      </a:r>
                      <a:endParaRPr lang="en-US" sz="1800" b="1" i="0" u="none" strike="noStrike">
                        <a:solidFill>
                          <a:srgbClr val="000000"/>
                        </a:solidFill>
                        <a:effectLst/>
                        <a:latin typeface="Calibri" panose="020F0502020204030204" pitchFamily="34" charset="0"/>
                      </a:endParaRPr>
                    </a:p>
                  </a:txBody>
                  <a:tcPr marL="10997" marR="10997" marT="10997" marB="0" anchor="ctr">
                    <a:lnT w="12700" cap="flat" cmpd="sng" algn="ctr">
                      <a:solidFill>
                        <a:schemeClr val="tx1"/>
                      </a:solidFill>
                      <a:prstDash val="solid"/>
                      <a:round/>
                      <a:headEnd type="none" w="med" len="med"/>
                      <a:tailEnd type="none" w="med" len="med"/>
                    </a:lnT>
                  </a:tcPr>
                </a:tc>
                <a:tc>
                  <a:txBody>
                    <a:bodyPr/>
                    <a:lstStyle/>
                    <a:p>
                      <a:pPr algn="ctr" fontAlgn="b"/>
                      <a:r>
                        <a:rPr lang="en-US" sz="1800" b="1" u="none" strike="noStrike">
                          <a:solidFill>
                            <a:srgbClr val="000000"/>
                          </a:solidFill>
                          <a:effectLst/>
                        </a:rPr>
                        <a:t>Max</a:t>
                      </a:r>
                      <a:endParaRPr lang="en-US" sz="1800" b="1"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804458811"/>
                  </a:ext>
                </a:extLst>
              </a:tr>
              <a:tr h="366316">
                <a:tc>
                  <a:txBody>
                    <a:bodyPr/>
                    <a:lstStyle/>
                    <a:p>
                      <a:pPr algn="l" fontAlgn="b"/>
                      <a:r>
                        <a:rPr lang="en-US" sz="1600" b="1" u="none" strike="noStrike">
                          <a:solidFill>
                            <a:srgbClr val="000000"/>
                          </a:solidFill>
                          <a:effectLst/>
                        </a:rPr>
                        <a:t>Age</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69.03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18.43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57</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89</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08248773"/>
                  </a:ext>
                </a:extLst>
              </a:tr>
              <a:tr h="366316">
                <a:tc>
                  <a:txBody>
                    <a:bodyPr/>
                    <a:lstStyle/>
                    <a:p>
                      <a:pPr algn="l" fontAlgn="b"/>
                      <a:r>
                        <a:rPr lang="en-US" sz="1600" b="1" u="none" strike="noStrike" err="1">
                          <a:solidFill>
                            <a:srgbClr val="000000"/>
                          </a:solidFill>
                          <a:effectLst/>
                        </a:rPr>
                        <a:t>OU_LOS_hrs</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62.25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51.04</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1.2</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24.4</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45.8</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84.4</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405.5</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48977162"/>
                  </a:ext>
                </a:extLst>
              </a:tr>
              <a:tr h="366316">
                <a:tc>
                  <a:txBody>
                    <a:bodyPr/>
                    <a:lstStyle/>
                    <a:p>
                      <a:pPr algn="l" fontAlgn="b"/>
                      <a:r>
                        <a:rPr lang="en-US" sz="1600" b="1" u="none" strike="noStrike" err="1">
                          <a:solidFill>
                            <a:srgbClr val="000000"/>
                          </a:solidFill>
                          <a:effectLst/>
                        </a:rPr>
                        <a:t>BloodPressureUpper</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139.25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25.39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80</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120</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136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155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229</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53634528"/>
                  </a:ext>
                </a:extLst>
              </a:tr>
              <a:tr h="366316">
                <a:tc>
                  <a:txBody>
                    <a:bodyPr/>
                    <a:lstStyle/>
                    <a:p>
                      <a:pPr algn="l" fontAlgn="b"/>
                      <a:r>
                        <a:rPr lang="en-US" sz="1600" b="1" u="none" strike="noStrike" err="1">
                          <a:solidFill>
                            <a:srgbClr val="000000"/>
                          </a:solidFill>
                          <a:effectLst/>
                        </a:rPr>
                        <a:t>BloodPressureLower</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75.27</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15.19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0</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65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74</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146</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18068701"/>
                  </a:ext>
                </a:extLst>
              </a:tr>
              <a:tr h="366316">
                <a:tc>
                  <a:txBody>
                    <a:bodyPr/>
                    <a:lstStyle/>
                    <a:p>
                      <a:pPr algn="l" fontAlgn="b"/>
                      <a:r>
                        <a:rPr lang="en-US" sz="1600" b="1" u="none" strike="noStrike" err="1">
                          <a:solidFill>
                            <a:srgbClr val="000000"/>
                          </a:solidFill>
                          <a:effectLst/>
                        </a:rPr>
                        <a:t>BloodPressureDiff</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63.35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20.16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49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61</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136</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04814130"/>
                  </a:ext>
                </a:extLst>
              </a:tr>
              <a:tr h="366316">
                <a:tc>
                  <a:txBody>
                    <a:bodyPr/>
                    <a:lstStyle/>
                    <a:p>
                      <a:pPr algn="l" fontAlgn="b"/>
                      <a:r>
                        <a:rPr lang="en-US" sz="1600" b="1" u="none" strike="noStrike">
                          <a:solidFill>
                            <a:srgbClr val="000000"/>
                          </a:solidFill>
                          <a:effectLst/>
                        </a:rPr>
                        <a:t>Pulse</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79.95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16.13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37</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68</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90</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148</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6038943"/>
                  </a:ext>
                </a:extLst>
              </a:tr>
              <a:tr h="366316">
                <a:tc>
                  <a:txBody>
                    <a:bodyPr/>
                    <a:lstStyle/>
                    <a:p>
                      <a:pPr algn="l" fontAlgn="b"/>
                      <a:r>
                        <a:rPr lang="en-US" sz="1600" b="1" u="none" strike="noStrike" err="1">
                          <a:solidFill>
                            <a:srgbClr val="000000"/>
                          </a:solidFill>
                          <a:effectLst/>
                        </a:rPr>
                        <a:t>PulseOximetry</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96.63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2.66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95</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97</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99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100</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72142200"/>
                  </a:ext>
                </a:extLst>
              </a:tr>
              <a:tr h="366316">
                <a:tc>
                  <a:txBody>
                    <a:bodyPr/>
                    <a:lstStyle/>
                    <a:p>
                      <a:pPr algn="l" fontAlgn="b"/>
                      <a:r>
                        <a:rPr lang="en-US" sz="1600" b="1" u="none" strike="noStrike">
                          <a:solidFill>
                            <a:srgbClr val="000000"/>
                          </a:solidFill>
                          <a:effectLst/>
                        </a:rPr>
                        <a:t>Respirations</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tcPr>
                </a:tc>
                <a:tc>
                  <a:txBody>
                    <a:bodyPr/>
                    <a:lstStyle/>
                    <a:p>
                      <a:pPr algn="ctr" fontAlgn="b"/>
                      <a:r>
                        <a:rPr lang="en-US" sz="1600" b="0" u="none" strike="noStrike">
                          <a:solidFill>
                            <a:srgbClr val="000000"/>
                          </a:solidFill>
                          <a:effectLst/>
                        </a:rPr>
                        <a:t>17.63</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3.92</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8</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16</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18</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19</a:t>
                      </a:r>
                      <a:endParaRPr lang="en-US" sz="1600" b="0" i="0" u="none" strike="noStrike">
                        <a:solidFill>
                          <a:srgbClr val="000000"/>
                        </a:solidFill>
                        <a:effectLst/>
                        <a:latin typeface="Calibri" panose="020F0502020204030204" pitchFamily="34" charset="0"/>
                      </a:endParaRPr>
                    </a:p>
                  </a:txBody>
                  <a:tcPr marL="10997" marR="10997" marT="10997" marB="0" anchor="ctr"/>
                </a:tc>
                <a:tc>
                  <a:txBody>
                    <a:bodyPr/>
                    <a:lstStyle/>
                    <a:p>
                      <a:pPr algn="ctr" fontAlgn="b"/>
                      <a:r>
                        <a:rPr lang="en-US" sz="1600" b="0" u="none" strike="noStrike">
                          <a:solidFill>
                            <a:srgbClr val="000000"/>
                          </a:solidFill>
                          <a:effectLst/>
                        </a:rPr>
                        <a:t>73</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34528586"/>
                  </a:ext>
                </a:extLst>
              </a:tr>
              <a:tr h="366316">
                <a:tc>
                  <a:txBody>
                    <a:bodyPr/>
                    <a:lstStyle/>
                    <a:p>
                      <a:pPr algn="l" fontAlgn="b"/>
                      <a:r>
                        <a:rPr lang="en-US" sz="1600" b="1" u="none" strike="noStrike">
                          <a:solidFill>
                            <a:srgbClr val="000000"/>
                          </a:solidFill>
                          <a:effectLst/>
                        </a:rPr>
                        <a:t>Temperature</a:t>
                      </a:r>
                      <a:endParaRPr lang="en-US" sz="1600" b="1" i="0" u="none" strike="noStrike">
                        <a:solidFill>
                          <a:srgbClr val="000000"/>
                        </a:solidFill>
                        <a:effectLst/>
                        <a:latin typeface="Calibri" panose="020F0502020204030204" pitchFamily="34" charset="0"/>
                      </a:endParaRPr>
                    </a:p>
                  </a:txBody>
                  <a:tcPr marL="10997" marR="10997" marT="10997"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97.98</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1.02</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94.7</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97.3</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97.9</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98.4</a:t>
                      </a:r>
                      <a:endParaRPr lang="en-US" sz="1600" b="0" i="0" u="none" strike="noStrike">
                        <a:solidFill>
                          <a:srgbClr val="000000"/>
                        </a:solidFill>
                        <a:effectLst/>
                        <a:latin typeface="Calibri" panose="020F0502020204030204" pitchFamily="34" charset="0"/>
                      </a:endParaRPr>
                    </a:p>
                  </a:txBody>
                  <a:tcPr marL="10997" marR="10997" marT="10997" marB="0" anchor="ctr">
                    <a:lnB w="12700" cap="flat" cmpd="sng" algn="ctr">
                      <a:solidFill>
                        <a:schemeClr val="tx1"/>
                      </a:solidFill>
                      <a:prstDash val="solid"/>
                      <a:round/>
                      <a:headEnd type="none" w="med" len="med"/>
                      <a:tailEnd type="none" w="med" len="med"/>
                    </a:lnB>
                  </a:tcPr>
                </a:tc>
                <a:tc>
                  <a:txBody>
                    <a:bodyPr/>
                    <a:lstStyle/>
                    <a:p>
                      <a:pPr algn="ctr" fontAlgn="b"/>
                      <a:r>
                        <a:rPr lang="en-US" sz="1600" b="0" u="none" strike="noStrike">
                          <a:solidFill>
                            <a:srgbClr val="000000"/>
                          </a:solidFill>
                          <a:effectLst/>
                        </a:rPr>
                        <a:t>103.7</a:t>
                      </a:r>
                      <a:endParaRPr lang="en-US" sz="1600" b="0" i="0" u="none" strike="noStrike">
                        <a:solidFill>
                          <a:srgbClr val="000000"/>
                        </a:solidFill>
                        <a:effectLst/>
                        <a:latin typeface="Calibri" panose="020F0502020204030204" pitchFamily="34" charset="0"/>
                      </a:endParaRPr>
                    </a:p>
                  </a:txBody>
                  <a:tcPr marL="10997" marR="10997" marT="10997" marB="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84738723"/>
                  </a:ext>
                </a:extLst>
              </a:tr>
            </a:tbl>
          </a:graphicData>
        </a:graphic>
      </p:graphicFrame>
    </p:spTree>
    <p:extLst>
      <p:ext uri="{BB962C8B-B14F-4D97-AF65-F5344CB8AC3E}">
        <p14:creationId xmlns:p14="http://schemas.microsoft.com/office/powerpoint/2010/main" val="7071950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CCC6EC-D885-C379-D0AD-5DCDA5BB0103}"/>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CB396BB-2165-8A84-A76D-F0E072F436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4" name="Rectangle 13">
            <a:extLst>
              <a:ext uri="{FF2B5EF4-FFF2-40B4-BE49-F238E27FC236}">
                <a16:creationId xmlns:a16="http://schemas.microsoft.com/office/drawing/2014/main" id="{FF60D496-684A-C45F-6FDB-96C103613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6" name="Rectangle 15">
            <a:extLst>
              <a:ext uri="{FF2B5EF4-FFF2-40B4-BE49-F238E27FC236}">
                <a16:creationId xmlns:a16="http://schemas.microsoft.com/office/drawing/2014/main" id="{64FC500A-F074-6C73-955C-3EA199551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18" name="Rectangle 17">
            <a:extLst>
              <a:ext uri="{FF2B5EF4-FFF2-40B4-BE49-F238E27FC236}">
                <a16:creationId xmlns:a16="http://schemas.microsoft.com/office/drawing/2014/main" id="{85F494F9-D73B-D8D7-6FAD-BBFB94236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4DF0EE15-A4F7-3588-9D1A-96ECD61F081D}"/>
              </a:ext>
            </a:extLst>
          </p:cNvPr>
          <p:cNvSpPr>
            <a:spLocks noGrp="1"/>
          </p:cNvSpPr>
          <p:nvPr>
            <p:ph type="title"/>
          </p:nvPr>
        </p:nvSpPr>
        <p:spPr>
          <a:xfrm>
            <a:off x="717630" y="349112"/>
            <a:ext cx="10044023" cy="877729"/>
          </a:xfrm>
        </p:spPr>
        <p:txBody>
          <a:bodyPr anchor="ctr">
            <a:normAutofit/>
          </a:bodyPr>
          <a:lstStyle/>
          <a:p>
            <a:r>
              <a:rPr lang="en-US" b="1">
                <a:solidFill>
                  <a:srgbClr val="FFFFFF"/>
                </a:solidFill>
              </a:rPr>
              <a:t>Summary Statistics</a:t>
            </a:r>
          </a:p>
        </p:txBody>
      </p:sp>
      <p:sp>
        <p:nvSpPr>
          <p:cNvPr id="4" name="Content Placeholder 3">
            <a:extLst>
              <a:ext uri="{FF2B5EF4-FFF2-40B4-BE49-F238E27FC236}">
                <a16:creationId xmlns:a16="http://schemas.microsoft.com/office/drawing/2014/main" id="{5466EE20-3615-52D2-8B8C-52048961297C}"/>
              </a:ext>
            </a:extLst>
          </p:cNvPr>
          <p:cNvSpPr>
            <a:spLocks noGrp="1"/>
          </p:cNvSpPr>
          <p:nvPr>
            <p:ph idx="1"/>
          </p:nvPr>
        </p:nvSpPr>
        <p:spPr>
          <a:xfrm>
            <a:off x="312515" y="1825624"/>
            <a:ext cx="11620983" cy="4829819"/>
          </a:xfrm>
        </p:spPr>
        <p:txBody>
          <a:bodyPr>
            <a:normAutofit lnSpcReduction="10000"/>
          </a:bodyPr>
          <a:lstStyle/>
          <a:p>
            <a:pPr>
              <a:buFont typeface="Wingdings" pitchFamily="2" charset="2"/>
              <a:buChar char="Ø"/>
            </a:pPr>
            <a:r>
              <a:rPr lang="en-US" sz="2000" b="1"/>
              <a:t>The Length of Stay: </a:t>
            </a:r>
            <a:r>
              <a:rPr lang="en-US" sz="2000"/>
              <a:t>has a mean of 62.25 hours but with a high standard deviation of 51.04 hours, indicating a large variation in how long patients stay in the observation unit, spanning from a minimum of 1.2 hours to a maximum of 405.5 hours.</a:t>
            </a:r>
          </a:p>
          <a:p>
            <a:pPr>
              <a:buFont typeface="Wingdings" pitchFamily="2" charset="2"/>
              <a:buChar char="Ø"/>
            </a:pPr>
            <a:r>
              <a:rPr lang="en-US" sz="2000" b="1"/>
              <a:t>Blood Pressure Upper: </a:t>
            </a:r>
            <a:r>
              <a:rPr lang="en-US" sz="2000"/>
              <a:t>has a mean of 139.25 mmHg, with a standard deviation of 25.39 mmHg, showing a significant variation in the upper blood pressure values.</a:t>
            </a:r>
          </a:p>
          <a:p>
            <a:pPr>
              <a:buFont typeface="Wingdings" pitchFamily="2" charset="2"/>
              <a:buChar char="Ø"/>
            </a:pPr>
            <a:r>
              <a:rPr lang="en-US" sz="2000" b="1"/>
              <a:t>Blood Pressure Lower: </a:t>
            </a:r>
            <a:r>
              <a:rPr lang="en-US" sz="2000"/>
              <a:t>has a mean of 75.27 mmHg, with a standard deviation of 15.19 mmHg, indicating moderate variation.</a:t>
            </a:r>
          </a:p>
          <a:p>
            <a:pPr>
              <a:buFont typeface="Wingdings" pitchFamily="2" charset="2"/>
              <a:buChar char="Ø"/>
            </a:pPr>
            <a:r>
              <a:rPr lang="en-US" sz="2000" b="1"/>
              <a:t>Blood Pressure Difference: </a:t>
            </a:r>
            <a:r>
              <a:rPr lang="en-US" sz="2000"/>
              <a:t>has a mean of 63.35 mmHg and a standard deviation of 20.16 mmHg, showing that there is moderate variability in the gap between the upper and lower blood pressure readings.</a:t>
            </a:r>
          </a:p>
          <a:p>
            <a:pPr>
              <a:buFont typeface="Wingdings" pitchFamily="2" charset="2"/>
              <a:buChar char="Ø"/>
            </a:pPr>
            <a:r>
              <a:rPr lang="en-US" sz="2000" b="1"/>
              <a:t>Age: </a:t>
            </a:r>
            <a:r>
              <a:rPr lang="en-US" sz="2000"/>
              <a:t>The interquartile range (25th and 75th percentiles) shows that most patients fall between 57 and 86 years of age, and the mean age of patients is 69 years.</a:t>
            </a:r>
          </a:p>
          <a:p>
            <a:pPr>
              <a:buFont typeface="Wingdings" pitchFamily="2" charset="2"/>
              <a:buChar char="Ø"/>
            </a:pPr>
            <a:r>
              <a:rPr lang="en-US" sz="2000" b="1"/>
              <a:t>Respiration Rate: </a:t>
            </a:r>
            <a:r>
              <a:rPr lang="en-US" sz="2000"/>
              <a:t>the mean is 17.63 breaths per minute, which is low compared to the other variables, ranging from 8 breaths per minute to 73 breaths per minute.</a:t>
            </a:r>
          </a:p>
          <a:p>
            <a:pPr>
              <a:buFont typeface="Wingdings" pitchFamily="2" charset="2"/>
              <a:buChar char="Ø"/>
            </a:pPr>
            <a:r>
              <a:rPr lang="en-US" sz="2000" b="1"/>
              <a:t>Temperature: </a:t>
            </a:r>
            <a:r>
              <a:rPr lang="en-US" sz="2000"/>
              <a:t>The mean body temperature of patients is 97.98°F, with a minimum of 94.7°F and a maximum of 103.7°F.</a:t>
            </a:r>
          </a:p>
        </p:txBody>
      </p:sp>
    </p:spTree>
    <p:extLst>
      <p:ext uri="{BB962C8B-B14F-4D97-AF65-F5344CB8AC3E}">
        <p14:creationId xmlns:p14="http://schemas.microsoft.com/office/powerpoint/2010/main" val="1082765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broom sweeping a binary code&#10;&#10;AI-generated content may be incorrect.">
            <a:extLst>
              <a:ext uri="{FF2B5EF4-FFF2-40B4-BE49-F238E27FC236}">
                <a16:creationId xmlns:a16="http://schemas.microsoft.com/office/drawing/2014/main" id="{7C17D5C4-200B-4746-4951-03862F0EDFFF}"/>
              </a:ext>
            </a:extLst>
          </p:cNvPr>
          <p:cNvPicPr>
            <a:picLocks noChangeAspect="1"/>
          </p:cNvPicPr>
          <p:nvPr/>
        </p:nvPicPr>
        <p:blipFill>
          <a:blip r:embed="rId2"/>
          <a:srcRect r="38652"/>
          <a:stretch/>
        </p:blipFill>
        <p:spPr>
          <a:xfrm>
            <a:off x="3" y="1587"/>
            <a:ext cx="5208606"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10" name="Google Shape;1008;p31">
            <a:extLst>
              <a:ext uri="{FF2B5EF4-FFF2-40B4-BE49-F238E27FC236}">
                <a16:creationId xmlns:a16="http://schemas.microsoft.com/office/drawing/2014/main" id="{230ABAA1-3ACE-B0E5-0761-B80960736EF0}"/>
              </a:ext>
            </a:extLst>
          </p:cNvPr>
          <p:cNvSpPr txBox="1">
            <a:spLocks/>
          </p:cNvSpPr>
          <p:nvPr/>
        </p:nvSpPr>
        <p:spPr>
          <a:xfrm>
            <a:off x="5602146" y="0"/>
            <a:ext cx="6250329" cy="1122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500"/>
              <a:buFont typeface="Staatliches"/>
              <a:buNone/>
              <a:defRPr sz="6000" b="0" i="0" u="none" strike="noStrike" cap="none">
                <a:solidFill>
                  <a:schemeClr val="dk1"/>
                </a:solidFill>
                <a:latin typeface="Staatliches"/>
                <a:ea typeface="Staatliches"/>
                <a:cs typeface="Staatliches"/>
                <a:sym typeface="Staatliches"/>
              </a:defRPr>
            </a:lvl1pPr>
            <a:lvl2pPr marR="0" lvl="1"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2pPr>
            <a:lvl3pPr marR="0" lvl="2"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3pPr>
            <a:lvl4pPr marR="0" lvl="3"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4pPr>
            <a:lvl5pPr marR="0" lvl="4"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5pPr>
            <a:lvl6pPr marR="0" lvl="5"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6pPr>
            <a:lvl7pPr marR="0" lvl="6"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7pPr>
            <a:lvl8pPr marR="0" lvl="7"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8pPr>
            <a:lvl9pPr marR="0" lvl="8" algn="r" rtl="0">
              <a:lnSpc>
                <a:spcPct val="100000"/>
              </a:lnSpc>
              <a:spcBef>
                <a:spcPts val="0"/>
              </a:spcBef>
              <a:spcAft>
                <a:spcPts val="0"/>
              </a:spcAft>
              <a:buClr>
                <a:schemeClr val="dk1"/>
              </a:buClr>
              <a:buSzPts val="4500"/>
              <a:buFont typeface="Arial"/>
              <a:buNone/>
              <a:defRPr sz="6000" b="0" i="0" u="none" strike="noStrike" cap="none">
                <a:solidFill>
                  <a:schemeClr val="dk1"/>
                </a:solidFill>
                <a:latin typeface="Arial"/>
                <a:ea typeface="Arial"/>
                <a:cs typeface="Arial"/>
                <a:sym typeface="Arial"/>
              </a:defRPr>
            </a:lvl9pPr>
          </a:lstStyle>
          <a:p>
            <a:pPr marL="0" marR="0" lvl="0" indent="0" algn="ctr" defTabSz="914400" rtl="0" eaLnBrk="1" fontAlgn="auto" latinLnBrk="0" hangingPunct="1">
              <a:lnSpc>
                <a:spcPct val="100000"/>
              </a:lnSpc>
              <a:spcBef>
                <a:spcPts val="0"/>
              </a:spcBef>
              <a:spcAft>
                <a:spcPts val="0"/>
              </a:spcAft>
              <a:buClr>
                <a:srgbClr val="3A5AA3"/>
              </a:buClr>
              <a:buSzPts val="4500"/>
              <a:buFont typeface="Staatliches"/>
              <a:buNone/>
              <a:tabLst/>
              <a:defRPr/>
            </a:pPr>
            <a:r>
              <a:rPr kumimoji="0" lang="en-US" sz="3600" b="0" i="0" u="sng" strike="noStrike" kern="0" cap="none" spc="0" normalizeH="0" baseline="0" noProof="0">
                <a:ln>
                  <a:noFill/>
                </a:ln>
                <a:solidFill>
                  <a:srgbClr val="3A5AA3"/>
                </a:solidFill>
                <a:effectLst/>
                <a:uLnTx/>
                <a:uFillTx/>
                <a:latin typeface="Staatliches"/>
                <a:sym typeface="Staatliches"/>
              </a:rPr>
              <a:t>Data Cleaning &amp; Preprocessing</a:t>
            </a:r>
          </a:p>
        </p:txBody>
      </p:sp>
      <p:graphicFrame>
        <p:nvGraphicFramePr>
          <p:cNvPr id="14" name="Diagram 13">
            <a:extLst>
              <a:ext uri="{FF2B5EF4-FFF2-40B4-BE49-F238E27FC236}">
                <a16:creationId xmlns:a16="http://schemas.microsoft.com/office/drawing/2014/main" id="{317829D4-00DD-69B6-6AF8-C9B52B5CC856}"/>
              </a:ext>
            </a:extLst>
          </p:cNvPr>
          <p:cNvGraphicFramePr/>
          <p:nvPr>
            <p:extLst>
              <p:ext uri="{D42A27DB-BD31-4B8C-83A1-F6EECF244321}">
                <p14:modId xmlns:p14="http://schemas.microsoft.com/office/powerpoint/2010/main" val="3982161714"/>
              </p:ext>
            </p:extLst>
          </p:nvPr>
        </p:nvGraphicFramePr>
        <p:xfrm>
          <a:off x="5301205" y="997459"/>
          <a:ext cx="6759615"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2062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6"/>
        <p:cNvGrpSpPr/>
        <p:nvPr/>
      </p:nvGrpSpPr>
      <p:grpSpPr>
        <a:xfrm>
          <a:off x="0" y="0"/>
          <a:ext cx="0" cy="0"/>
          <a:chOff x="0" y="0"/>
          <a:chExt cx="0" cy="0"/>
        </a:xfrm>
      </p:grpSpPr>
      <p:sp>
        <p:nvSpPr>
          <p:cNvPr id="1457" name="Google Shape;1457;p38"/>
          <p:cNvSpPr txBox="1">
            <a:spLocks noGrp="1"/>
          </p:cNvSpPr>
          <p:nvPr>
            <p:ph type="title"/>
          </p:nvPr>
        </p:nvSpPr>
        <p:spPr>
          <a:xfrm>
            <a:off x="1052597" y="173702"/>
            <a:ext cx="10272000" cy="763600"/>
          </a:xfrm>
          <a:prstGeom prst="rect">
            <a:avLst/>
          </a:prstGeom>
        </p:spPr>
        <p:txBody>
          <a:bodyPr spcFirstLastPara="1" wrap="square" lIns="0" tIns="0" rIns="0" bIns="0" anchor="ctr" anchorCtr="0">
            <a:noAutofit/>
          </a:bodyPr>
          <a:lstStyle/>
          <a:p>
            <a:pPr>
              <a:buClr>
                <a:schemeClr val="dk2"/>
              </a:buClr>
              <a:buSzPts val="1100"/>
            </a:pPr>
            <a:r>
              <a:rPr lang="en-US" sz="4400"/>
              <a:t>Exploratory data analysis (Eda)</a:t>
            </a:r>
          </a:p>
        </p:txBody>
      </p:sp>
      <p:pic>
        <p:nvPicPr>
          <p:cNvPr id="2" name="Picture 1" descr="A graph of age distribution&#10;&#10;AI-generated content may be incorrect.">
            <a:extLst>
              <a:ext uri="{FF2B5EF4-FFF2-40B4-BE49-F238E27FC236}">
                <a16:creationId xmlns:a16="http://schemas.microsoft.com/office/drawing/2014/main" id="{91009152-8CEB-A6BA-B7F9-1F655C84DC21}"/>
              </a:ext>
            </a:extLst>
          </p:cNvPr>
          <p:cNvPicPr>
            <a:picLocks noChangeAspect="1"/>
          </p:cNvPicPr>
          <p:nvPr/>
        </p:nvPicPr>
        <p:blipFill>
          <a:blip r:embed="rId3"/>
          <a:stretch>
            <a:fillRect/>
          </a:stretch>
        </p:blipFill>
        <p:spPr>
          <a:xfrm>
            <a:off x="0" y="1055707"/>
            <a:ext cx="5752618" cy="4585420"/>
          </a:xfrm>
          <a:prstGeom prst="rect">
            <a:avLst/>
          </a:prstGeom>
        </p:spPr>
      </p:pic>
      <p:sp>
        <p:nvSpPr>
          <p:cNvPr id="3" name="Curved Right Arrow 2">
            <a:extLst>
              <a:ext uri="{FF2B5EF4-FFF2-40B4-BE49-F238E27FC236}">
                <a16:creationId xmlns:a16="http://schemas.microsoft.com/office/drawing/2014/main" id="{88188800-9942-91DD-03C8-5879C75E993C}"/>
              </a:ext>
            </a:extLst>
          </p:cNvPr>
          <p:cNvSpPr/>
          <p:nvPr/>
        </p:nvSpPr>
        <p:spPr>
          <a:xfrm>
            <a:off x="544010" y="5488748"/>
            <a:ext cx="508587" cy="844952"/>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5E155363-A406-E447-4A46-D52F5661FA2A}"/>
              </a:ext>
            </a:extLst>
          </p:cNvPr>
          <p:cNvSpPr txBox="1"/>
          <p:nvPr/>
        </p:nvSpPr>
        <p:spPr>
          <a:xfrm>
            <a:off x="1180617" y="5911224"/>
            <a:ext cx="4572001" cy="646331"/>
          </a:xfrm>
          <a:prstGeom prst="rect">
            <a:avLst/>
          </a:prstGeom>
          <a:noFill/>
        </p:spPr>
        <p:txBody>
          <a:bodyPr wrap="square" rtlCol="0">
            <a:spAutoFit/>
          </a:bodyPr>
          <a:lstStyle/>
          <a:p>
            <a:r>
              <a:rPr lang="en-US">
                <a:solidFill>
                  <a:schemeClr val="bg2"/>
                </a:solidFill>
              </a:rPr>
              <a:t>Age distribution is skewed to the right, with most patients being elderly.</a:t>
            </a:r>
          </a:p>
        </p:txBody>
      </p:sp>
      <p:pic>
        <p:nvPicPr>
          <p:cNvPr id="6" name="Picture 5" descr="A graph with a pink and blue bar&#10;&#10;AI-generated content may be incorrect.">
            <a:extLst>
              <a:ext uri="{FF2B5EF4-FFF2-40B4-BE49-F238E27FC236}">
                <a16:creationId xmlns:a16="http://schemas.microsoft.com/office/drawing/2014/main" id="{B548F7D2-363F-FEAC-AD75-813910516636}"/>
              </a:ext>
            </a:extLst>
          </p:cNvPr>
          <p:cNvPicPr>
            <a:picLocks noChangeAspect="1"/>
          </p:cNvPicPr>
          <p:nvPr/>
        </p:nvPicPr>
        <p:blipFill>
          <a:blip r:embed="rId4"/>
          <a:stretch>
            <a:fillRect/>
          </a:stretch>
        </p:blipFill>
        <p:spPr>
          <a:xfrm>
            <a:off x="6096000" y="1055707"/>
            <a:ext cx="5752617" cy="4585419"/>
          </a:xfrm>
          <a:prstGeom prst="rect">
            <a:avLst/>
          </a:prstGeom>
        </p:spPr>
      </p:pic>
      <p:sp>
        <p:nvSpPr>
          <p:cNvPr id="7" name="Curved Right Arrow 6">
            <a:extLst>
              <a:ext uri="{FF2B5EF4-FFF2-40B4-BE49-F238E27FC236}">
                <a16:creationId xmlns:a16="http://schemas.microsoft.com/office/drawing/2014/main" id="{F3BC8631-9BB3-374F-F8A5-9E337FFF7AAF}"/>
              </a:ext>
            </a:extLst>
          </p:cNvPr>
          <p:cNvSpPr/>
          <p:nvPr/>
        </p:nvSpPr>
        <p:spPr>
          <a:xfrm>
            <a:off x="6296628" y="5379817"/>
            <a:ext cx="508587" cy="844952"/>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FC042ECE-E022-0A9B-FEAB-C675A33A23FF}"/>
              </a:ext>
            </a:extLst>
          </p:cNvPr>
          <p:cNvSpPr txBox="1"/>
          <p:nvPr/>
        </p:nvSpPr>
        <p:spPr>
          <a:xfrm>
            <a:off x="7005843" y="5911224"/>
            <a:ext cx="4572001" cy="646331"/>
          </a:xfrm>
          <a:prstGeom prst="rect">
            <a:avLst/>
          </a:prstGeom>
          <a:noFill/>
        </p:spPr>
        <p:txBody>
          <a:bodyPr wrap="square" rtlCol="0">
            <a:spAutoFit/>
          </a:bodyPr>
          <a:lstStyle/>
          <a:p>
            <a:r>
              <a:rPr lang="en-US">
                <a:solidFill>
                  <a:schemeClr val="bg2"/>
                </a:solidFill>
              </a:rPr>
              <a:t>Higher count of female patients compared to male patients in the dataset.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6">
          <a:extLst>
            <a:ext uri="{FF2B5EF4-FFF2-40B4-BE49-F238E27FC236}">
              <a16:creationId xmlns:a16="http://schemas.microsoft.com/office/drawing/2014/main" id="{E65A6126-8F71-F9B4-D0B8-47B92EE11A53}"/>
            </a:ext>
          </a:extLst>
        </p:cNvPr>
        <p:cNvGrpSpPr/>
        <p:nvPr/>
      </p:nvGrpSpPr>
      <p:grpSpPr>
        <a:xfrm>
          <a:off x="0" y="0"/>
          <a:ext cx="0" cy="0"/>
          <a:chOff x="0" y="0"/>
          <a:chExt cx="0" cy="0"/>
        </a:xfrm>
      </p:grpSpPr>
      <p:sp>
        <p:nvSpPr>
          <p:cNvPr id="1457" name="Google Shape;1457;p38">
            <a:extLst>
              <a:ext uri="{FF2B5EF4-FFF2-40B4-BE49-F238E27FC236}">
                <a16:creationId xmlns:a16="http://schemas.microsoft.com/office/drawing/2014/main" id="{C604B078-5227-BCC7-4E29-DE4658B9DC21}"/>
              </a:ext>
            </a:extLst>
          </p:cNvPr>
          <p:cNvSpPr txBox="1">
            <a:spLocks noGrp="1"/>
          </p:cNvSpPr>
          <p:nvPr>
            <p:ph type="title"/>
          </p:nvPr>
        </p:nvSpPr>
        <p:spPr>
          <a:xfrm>
            <a:off x="1052597" y="173702"/>
            <a:ext cx="10272000" cy="763600"/>
          </a:xfrm>
          <a:prstGeom prst="rect">
            <a:avLst/>
          </a:prstGeom>
        </p:spPr>
        <p:txBody>
          <a:bodyPr spcFirstLastPara="1" wrap="square" lIns="0" tIns="0" rIns="0" bIns="0" anchor="ctr" anchorCtr="0">
            <a:noAutofit/>
          </a:bodyPr>
          <a:lstStyle/>
          <a:p>
            <a:pPr>
              <a:buClr>
                <a:schemeClr val="dk2"/>
              </a:buClr>
              <a:buSzPts val="1100"/>
            </a:pPr>
            <a:r>
              <a:rPr lang="en-US" sz="4400"/>
              <a:t>Exploratory data analysis (Eda)</a:t>
            </a:r>
          </a:p>
        </p:txBody>
      </p:sp>
      <p:sp>
        <p:nvSpPr>
          <p:cNvPr id="3" name="Curved Right Arrow 2">
            <a:extLst>
              <a:ext uri="{FF2B5EF4-FFF2-40B4-BE49-F238E27FC236}">
                <a16:creationId xmlns:a16="http://schemas.microsoft.com/office/drawing/2014/main" id="{65618D66-3C84-3428-7930-39021DC03133}"/>
              </a:ext>
            </a:extLst>
          </p:cNvPr>
          <p:cNvSpPr/>
          <p:nvPr/>
        </p:nvSpPr>
        <p:spPr>
          <a:xfrm>
            <a:off x="396553" y="5488748"/>
            <a:ext cx="508587" cy="844952"/>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a:extLst>
              <a:ext uri="{FF2B5EF4-FFF2-40B4-BE49-F238E27FC236}">
                <a16:creationId xmlns:a16="http://schemas.microsoft.com/office/drawing/2014/main" id="{921D4FA8-D379-5CDC-3CFB-9B3B10D95E15}"/>
              </a:ext>
            </a:extLst>
          </p:cNvPr>
          <p:cNvSpPr txBox="1"/>
          <p:nvPr/>
        </p:nvSpPr>
        <p:spPr>
          <a:xfrm>
            <a:off x="1052597" y="5702887"/>
            <a:ext cx="4842776" cy="954107"/>
          </a:xfrm>
          <a:prstGeom prst="rect">
            <a:avLst/>
          </a:prstGeom>
          <a:noFill/>
        </p:spPr>
        <p:txBody>
          <a:bodyPr wrap="square" rtlCol="0">
            <a:spAutoFit/>
          </a:bodyPr>
          <a:lstStyle/>
          <a:p>
            <a:r>
              <a:rPr lang="en-US" sz="1400">
                <a:solidFill>
                  <a:schemeClr val="bg2"/>
                </a:solidFill>
              </a:rPr>
              <a:t>Patients who flipped to inpatient status have a significantly longer length of stay (with many outliers) compared to the patients who stayed in the observation unit, who generally have a shorter and more consistent length of stay.</a:t>
            </a:r>
          </a:p>
        </p:txBody>
      </p:sp>
      <p:sp>
        <p:nvSpPr>
          <p:cNvPr id="7" name="Curved Right Arrow 6">
            <a:extLst>
              <a:ext uri="{FF2B5EF4-FFF2-40B4-BE49-F238E27FC236}">
                <a16:creationId xmlns:a16="http://schemas.microsoft.com/office/drawing/2014/main" id="{BCB49CE0-B68F-2502-148A-C6AFB2B93897}"/>
              </a:ext>
            </a:extLst>
          </p:cNvPr>
          <p:cNvSpPr/>
          <p:nvPr/>
        </p:nvSpPr>
        <p:spPr>
          <a:xfrm>
            <a:off x="6188597" y="5077159"/>
            <a:ext cx="508587" cy="844952"/>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B1C31EBA-0135-0690-D20B-5E4E764850A3}"/>
              </a:ext>
            </a:extLst>
          </p:cNvPr>
          <p:cNvSpPr txBox="1"/>
          <p:nvPr/>
        </p:nvSpPr>
        <p:spPr>
          <a:xfrm>
            <a:off x="6730008" y="5337336"/>
            <a:ext cx="5128452" cy="1169551"/>
          </a:xfrm>
          <a:prstGeom prst="rect">
            <a:avLst/>
          </a:prstGeom>
          <a:noFill/>
        </p:spPr>
        <p:txBody>
          <a:bodyPr wrap="square" rtlCol="0">
            <a:spAutoFit/>
          </a:bodyPr>
          <a:lstStyle/>
          <a:p>
            <a:r>
              <a:rPr lang="en-US" sz="1400">
                <a:solidFill>
                  <a:schemeClr val="bg2"/>
                </a:solidFill>
              </a:rPr>
              <a:t>Most patients tend to have high oxygen saturation levels (close to 95-100%), regardless of their respiratory rate. However, there is a slight tendency for pulse oximetry to decrease as respirations increase, particularly for patients with lower oxygen levels.</a:t>
            </a:r>
          </a:p>
        </p:txBody>
      </p:sp>
      <p:pic>
        <p:nvPicPr>
          <p:cNvPr id="9" name="Picture 8" descr="A graph with a line and a line chart with a line and a line chart with a line and a line chart with a line and a line chart with a line and a line chart with a&#10;&#10;AI-generated content may be incorrect.">
            <a:extLst>
              <a:ext uri="{FF2B5EF4-FFF2-40B4-BE49-F238E27FC236}">
                <a16:creationId xmlns:a16="http://schemas.microsoft.com/office/drawing/2014/main" id="{77791573-C05A-24E3-3C8B-C42DFD63EC09}"/>
              </a:ext>
            </a:extLst>
          </p:cNvPr>
          <p:cNvPicPr>
            <a:picLocks noChangeAspect="1"/>
          </p:cNvPicPr>
          <p:nvPr/>
        </p:nvPicPr>
        <p:blipFill>
          <a:blip r:embed="rId3"/>
          <a:stretch>
            <a:fillRect/>
          </a:stretch>
        </p:blipFill>
        <p:spPr>
          <a:xfrm>
            <a:off x="994229" y="963623"/>
            <a:ext cx="4758389" cy="4769585"/>
          </a:xfrm>
          <a:prstGeom prst="rect">
            <a:avLst/>
          </a:prstGeom>
        </p:spPr>
      </p:pic>
      <p:pic>
        <p:nvPicPr>
          <p:cNvPr id="5" name="Picture 4" descr="A chart with different colored circles&#10;&#10;AI-generated content may be incorrect.">
            <a:extLst>
              <a:ext uri="{FF2B5EF4-FFF2-40B4-BE49-F238E27FC236}">
                <a16:creationId xmlns:a16="http://schemas.microsoft.com/office/drawing/2014/main" id="{C870A5B9-10F9-861D-21D6-81E22AB5B7DE}"/>
              </a:ext>
            </a:extLst>
          </p:cNvPr>
          <p:cNvPicPr>
            <a:picLocks noChangeAspect="1"/>
          </p:cNvPicPr>
          <p:nvPr/>
        </p:nvPicPr>
        <p:blipFill>
          <a:blip r:embed="rId4"/>
          <a:stretch>
            <a:fillRect/>
          </a:stretch>
        </p:blipFill>
        <p:spPr>
          <a:xfrm>
            <a:off x="6439383" y="963623"/>
            <a:ext cx="5419077" cy="4337899"/>
          </a:xfrm>
          <a:prstGeom prst="rect">
            <a:avLst/>
          </a:prstGeom>
        </p:spPr>
      </p:pic>
    </p:spTree>
    <p:extLst>
      <p:ext uri="{BB962C8B-B14F-4D97-AF65-F5344CB8AC3E}">
        <p14:creationId xmlns:p14="http://schemas.microsoft.com/office/powerpoint/2010/main" val="560485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Isometric Linear Healthcare Center by Slidesgo">
  <a:themeElements>
    <a:clrScheme name="Simple Light">
      <a:dk1>
        <a:srgbClr val="3A5AA3"/>
      </a:dk1>
      <a:lt1>
        <a:srgbClr val="FFFFFF"/>
      </a:lt1>
      <a:dk2>
        <a:srgbClr val="000000"/>
      </a:dk2>
      <a:lt2>
        <a:srgbClr val="FA8396"/>
      </a:lt2>
      <a:accent1>
        <a:srgbClr val="BFD6FF"/>
      </a:accent1>
      <a:accent2>
        <a:srgbClr val="E5F0FE"/>
      </a:accent2>
      <a:accent3>
        <a:srgbClr val="3A5AA3"/>
      </a:accent3>
      <a:accent4>
        <a:srgbClr val="D85D70"/>
      </a:accent4>
      <a:accent5>
        <a:srgbClr val="9CD597"/>
      </a:accent5>
      <a:accent6>
        <a:srgbClr val="D9D9D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Isometric Linear Healthcare Center by Slidesgo">
  <a:themeElements>
    <a:clrScheme name="Simple Light">
      <a:dk1>
        <a:srgbClr val="3A5AA3"/>
      </a:dk1>
      <a:lt1>
        <a:srgbClr val="FFFFFF"/>
      </a:lt1>
      <a:dk2>
        <a:srgbClr val="000000"/>
      </a:dk2>
      <a:lt2>
        <a:srgbClr val="FA8396"/>
      </a:lt2>
      <a:accent1>
        <a:srgbClr val="BFD6FF"/>
      </a:accent1>
      <a:accent2>
        <a:srgbClr val="E5F0FE"/>
      </a:accent2>
      <a:accent3>
        <a:srgbClr val="3A5AA3"/>
      </a:accent3>
      <a:accent4>
        <a:srgbClr val="D85D70"/>
      </a:accent4>
      <a:accent5>
        <a:srgbClr val="9CD597"/>
      </a:accent5>
      <a:accent6>
        <a:srgbClr val="D9D9D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19</Slides>
  <Notes>11</Notes>
  <HiddenSlides>0</HiddenSlides>
  <ScaleCrop>false</ScaleCrop>
  <HeadingPairs>
    <vt:vector size="4" baseType="variant">
      <vt:variant>
        <vt:lpstr>Theme</vt:lpstr>
      </vt:variant>
      <vt:variant>
        <vt:i4>3</vt:i4>
      </vt:variant>
      <vt:variant>
        <vt:lpstr>Slide Titles</vt:lpstr>
      </vt:variant>
      <vt:variant>
        <vt:i4>19</vt:i4>
      </vt:variant>
    </vt:vector>
  </HeadingPairs>
  <TitlesOfParts>
    <vt:vector size="22" baseType="lpstr">
      <vt:lpstr>Office Theme</vt:lpstr>
      <vt:lpstr>Isometric Linear Healthcare Center by Slidesgo</vt:lpstr>
      <vt:lpstr>1_Isometric Linear Healthcare Center by Slidesgo</vt:lpstr>
      <vt:lpstr>Streamlining Observation Care: Leveraging Data for Improved Patient Management</vt:lpstr>
      <vt:lpstr>TABLE OF CONTENTS</vt:lpstr>
      <vt:lpstr>INTRODUCTION</vt:lpstr>
      <vt:lpstr>PowerPoint Presentation</vt:lpstr>
      <vt:lpstr>Summary Statistics</vt:lpstr>
      <vt:lpstr>Summary Statistics</vt:lpstr>
      <vt:lpstr>PowerPoint Presentation</vt:lpstr>
      <vt:lpstr>Exploratory data analysis (Eda)</vt:lpstr>
      <vt:lpstr>Exploratory data analysis (Eda)</vt:lpstr>
      <vt:lpstr>Exploratory data analysis (Eda)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Mazen Al Haffar</dc:creator>
  <cp:revision>1</cp:revision>
  <dcterms:created xsi:type="dcterms:W3CDTF">2025-02-24T22:18:39Z</dcterms:created>
  <dcterms:modified xsi:type="dcterms:W3CDTF">2025-02-27T09:19:16Z</dcterms:modified>
</cp:coreProperties>
</file>

<file path=docProps/thumbnail.jpeg>
</file>